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4089" r:id="rId5"/>
    <p:sldId id="4495" r:id="rId6"/>
    <p:sldId id="1738" r:id="rId7"/>
    <p:sldId id="4486" r:id="rId8"/>
    <p:sldId id="4487" r:id="rId9"/>
    <p:sldId id="4071" r:id="rId10"/>
    <p:sldId id="4480" r:id="rId11"/>
    <p:sldId id="4491" r:id="rId12"/>
    <p:sldId id="4492" r:id="rId13"/>
    <p:sldId id="4509" r:id="rId14"/>
    <p:sldId id="4497" r:id="rId15"/>
    <p:sldId id="4504" r:id="rId16"/>
    <p:sldId id="4505" r:id="rId17"/>
    <p:sldId id="4506" r:id="rId18"/>
    <p:sldId id="4503" r:id="rId19"/>
    <p:sldId id="4508" r:id="rId20"/>
    <p:sldId id="4507" r:id="rId21"/>
    <p:sldId id="4493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AAB313-1D73-4518-AFD4-94190141D29F}" v="23" dt="2020-11-23T10:00:29.687"/>
    <p1510:client id="{7576C170-AE7F-4DBE-A5A1-736598986FE0}" v="15" dt="2020-11-23T11:13:53.574"/>
    <p1510:client id="{E00746D0-2CCF-479A-BCB6-4250825B1436}" v="7" dt="2020-11-23T11:21:21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57" autoAdjust="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a Radici" userId="2992a56e-609e-4dba-87ac-261c1f6f1284" providerId="ADAL" clId="{6EAAB313-1D73-4518-AFD4-94190141D29F}"/>
    <pc:docChg chg="undo custSel modSld">
      <pc:chgData name="Simona Radici" userId="2992a56e-609e-4dba-87ac-261c1f6f1284" providerId="ADAL" clId="{6EAAB313-1D73-4518-AFD4-94190141D29F}" dt="2020-11-23T10:00:43.725" v="50" actId="14100"/>
      <pc:docMkLst>
        <pc:docMk/>
      </pc:docMkLst>
      <pc:sldChg chg="modSp mod">
        <pc:chgData name="Simona Radici" userId="2992a56e-609e-4dba-87ac-261c1f6f1284" providerId="ADAL" clId="{6EAAB313-1D73-4518-AFD4-94190141D29F}" dt="2020-11-19T09:08:45.442" v="5" actId="20577"/>
        <pc:sldMkLst>
          <pc:docMk/>
          <pc:sldMk cId="2507554376" sldId="1738"/>
        </pc:sldMkLst>
        <pc:spChg chg="mod">
          <ac:chgData name="Simona Radici" userId="2992a56e-609e-4dba-87ac-261c1f6f1284" providerId="ADAL" clId="{6EAAB313-1D73-4518-AFD4-94190141D29F}" dt="2020-11-19T09:08:45.442" v="5" actId="20577"/>
          <ac:spMkLst>
            <pc:docMk/>
            <pc:sldMk cId="2507554376" sldId="1738"/>
            <ac:spMk id="3" creationId="{00000000-0000-0000-0000-000000000000}"/>
          </ac:spMkLst>
        </pc:spChg>
      </pc:sldChg>
      <pc:sldChg chg="addSp modSp mod">
        <pc:chgData name="Simona Radici" userId="2992a56e-609e-4dba-87ac-261c1f6f1284" providerId="ADAL" clId="{6EAAB313-1D73-4518-AFD4-94190141D29F}" dt="2020-11-23T10:00:43.725" v="50" actId="14100"/>
        <pc:sldMkLst>
          <pc:docMk/>
          <pc:sldMk cId="4010821623" sldId="4486"/>
        </pc:sldMkLst>
        <pc:spChg chg="mod">
          <ac:chgData name="Simona Radici" userId="2992a56e-609e-4dba-87ac-261c1f6f1284" providerId="ADAL" clId="{6EAAB313-1D73-4518-AFD4-94190141D29F}" dt="2020-11-23T09:59:18.370" v="31" actId="1035"/>
          <ac:spMkLst>
            <pc:docMk/>
            <pc:sldMk cId="4010821623" sldId="4486"/>
            <ac:spMk id="12" creationId="{AA159C6B-3172-480E-9CC9-B256BF7D0287}"/>
          </ac:spMkLst>
        </pc:spChg>
        <pc:spChg chg="mod">
          <ac:chgData name="Simona Radici" userId="2992a56e-609e-4dba-87ac-261c1f6f1284" providerId="ADAL" clId="{6EAAB313-1D73-4518-AFD4-94190141D29F}" dt="2020-11-23T10:00:01.368" v="40" actId="1076"/>
          <ac:spMkLst>
            <pc:docMk/>
            <pc:sldMk cId="4010821623" sldId="4486"/>
            <ac:spMk id="31" creationId="{00AC4232-43E2-45D6-B828-A6272E1D052F}"/>
          </ac:spMkLst>
        </pc:spChg>
        <pc:spChg chg="mod">
          <ac:chgData name="Simona Radici" userId="2992a56e-609e-4dba-87ac-261c1f6f1284" providerId="ADAL" clId="{6EAAB313-1D73-4518-AFD4-94190141D29F}" dt="2020-11-23T09:59:27.732" v="33" actId="1076"/>
          <ac:spMkLst>
            <pc:docMk/>
            <pc:sldMk cId="4010821623" sldId="4486"/>
            <ac:spMk id="32" creationId="{B5B11281-3ED8-4F4E-BED6-209779FB2EB9}"/>
          </ac:spMkLst>
        </pc:spChg>
        <pc:spChg chg="mod">
          <ac:chgData name="Simona Radici" userId="2992a56e-609e-4dba-87ac-261c1f6f1284" providerId="ADAL" clId="{6EAAB313-1D73-4518-AFD4-94190141D29F}" dt="2020-11-23T09:59:41.813" v="37" actId="1076"/>
          <ac:spMkLst>
            <pc:docMk/>
            <pc:sldMk cId="4010821623" sldId="4486"/>
            <ac:spMk id="34" creationId="{963BA6AD-04F7-428C-91FF-C5AE713C5AF8}"/>
          </ac:spMkLst>
        </pc:spChg>
        <pc:spChg chg="mod">
          <ac:chgData name="Simona Radici" userId="2992a56e-609e-4dba-87ac-261c1f6f1284" providerId="ADAL" clId="{6EAAB313-1D73-4518-AFD4-94190141D29F}" dt="2020-11-23T10:00:09.725" v="42" actId="1076"/>
          <ac:spMkLst>
            <pc:docMk/>
            <pc:sldMk cId="4010821623" sldId="4486"/>
            <ac:spMk id="35" creationId="{C194F0CB-3BB8-4A05-9B1A-C1B8ABD20B4F}"/>
          </ac:spMkLst>
        </pc:spChg>
        <pc:spChg chg="mod">
          <ac:chgData name="Simona Radici" userId="2992a56e-609e-4dba-87ac-261c1f6f1284" providerId="ADAL" clId="{6EAAB313-1D73-4518-AFD4-94190141D29F}" dt="2020-11-23T10:00:29.671" v="46" actId="1076"/>
          <ac:spMkLst>
            <pc:docMk/>
            <pc:sldMk cId="4010821623" sldId="4486"/>
            <ac:spMk id="36" creationId="{B9317C61-D904-40EB-A1D9-12D917F2D3CD}"/>
          </ac:spMkLst>
        </pc:spChg>
        <pc:picChg chg="mod">
          <ac:chgData name="Simona Radici" userId="2992a56e-609e-4dba-87ac-261c1f6f1284" providerId="ADAL" clId="{6EAAB313-1D73-4518-AFD4-94190141D29F}" dt="2020-11-23T10:00:36.621" v="49" actId="1035"/>
          <ac:picMkLst>
            <pc:docMk/>
            <pc:sldMk cId="4010821623" sldId="4486"/>
            <ac:picMk id="3" creationId="{C899F288-64BD-424B-BA03-0489BD5B00E3}"/>
          </ac:picMkLst>
        </pc:picChg>
        <pc:picChg chg="add mod">
          <ac:chgData name="Simona Radici" userId="2992a56e-609e-4dba-87ac-261c1f6f1284" providerId="ADAL" clId="{6EAAB313-1D73-4518-AFD4-94190141D29F}" dt="2020-11-23T10:00:43.725" v="50" actId="14100"/>
          <ac:picMkLst>
            <pc:docMk/>
            <pc:sldMk cId="4010821623" sldId="4486"/>
            <ac:picMk id="5" creationId="{8C5D8F7B-73F1-4941-99E2-5E7E6420EEA3}"/>
          </ac:picMkLst>
        </pc:picChg>
        <pc:picChg chg="mod">
          <ac:chgData name="Simona Radici" userId="2992a56e-609e-4dba-87ac-261c1f6f1284" providerId="ADAL" clId="{6EAAB313-1D73-4518-AFD4-94190141D29F}" dt="2020-11-23T09:59:24.539" v="32" actId="1076"/>
          <ac:picMkLst>
            <pc:docMk/>
            <pc:sldMk cId="4010821623" sldId="4486"/>
            <ac:picMk id="26" creationId="{AE367C6C-09CD-4223-B658-6681A74FD287}"/>
          </ac:picMkLst>
        </pc:picChg>
        <pc:picChg chg="mod">
          <ac:chgData name="Simona Radici" userId="2992a56e-609e-4dba-87ac-261c1f6f1284" providerId="ADAL" clId="{6EAAB313-1D73-4518-AFD4-94190141D29F}" dt="2020-11-23T09:59:37.593" v="36" actId="1076"/>
          <ac:picMkLst>
            <pc:docMk/>
            <pc:sldMk cId="4010821623" sldId="4486"/>
            <ac:picMk id="28" creationId="{9AB2A175-0692-4763-940E-464B17C10B05}"/>
          </ac:picMkLst>
        </pc:picChg>
        <pc:picChg chg="mod">
          <ac:chgData name="Simona Radici" userId="2992a56e-609e-4dba-87ac-261c1f6f1284" providerId="ADAL" clId="{6EAAB313-1D73-4518-AFD4-94190141D29F}" dt="2020-11-23T10:00:05.231" v="41" actId="1076"/>
          <ac:picMkLst>
            <pc:docMk/>
            <pc:sldMk cId="4010821623" sldId="4486"/>
            <ac:picMk id="29" creationId="{1CA81AAA-950E-43E3-AE50-E67436C12D1D}"/>
          </ac:picMkLst>
        </pc:picChg>
        <pc:picChg chg="mod">
          <ac:chgData name="Simona Radici" userId="2992a56e-609e-4dba-87ac-261c1f6f1284" providerId="ADAL" clId="{6EAAB313-1D73-4518-AFD4-94190141D29F}" dt="2020-11-23T10:00:22.915" v="45" actId="1076"/>
          <ac:picMkLst>
            <pc:docMk/>
            <pc:sldMk cId="4010821623" sldId="4486"/>
            <ac:picMk id="30" creationId="{3E7E54C2-932C-474A-9C2A-7DA553721177}"/>
          </ac:picMkLst>
        </pc:picChg>
      </pc:sldChg>
    </pc:docChg>
  </pc:docChgLst>
  <pc:docChgLst>
    <pc:chgData name="Pietro Asnaghi" userId="S::pietro.asnaghi@avanade.com::cbdba419-777c-4c4c-a96d-0d4e25498716" providerId="AD" clId="Web-{0D13425B-66BB-4191-5864-BDFE64E111B4}"/>
    <pc:docChg chg="modSld">
      <pc:chgData name="Pietro Asnaghi" userId="S::pietro.asnaghi@avanade.com::cbdba419-777c-4c4c-a96d-0d4e25498716" providerId="AD" clId="Web-{0D13425B-66BB-4191-5864-BDFE64E111B4}" dt="2020-10-27T09:51:49.053" v="149" actId="14100"/>
      <pc:docMkLst>
        <pc:docMk/>
      </pc:docMkLst>
      <pc:sldChg chg="addSp delSp modSp">
        <pc:chgData name="Pietro Asnaghi" userId="S::pietro.asnaghi@avanade.com::cbdba419-777c-4c4c-a96d-0d4e25498716" providerId="AD" clId="Web-{0D13425B-66BB-4191-5864-BDFE64E111B4}" dt="2020-10-27T09:45:34.628" v="83" actId="1076"/>
        <pc:sldMkLst>
          <pc:docMk/>
          <pc:sldMk cId="1730719820" sldId="4497"/>
        </pc:sldMkLst>
        <pc:spChg chg="mod">
          <ac:chgData name="Pietro Asnaghi" userId="S::pietro.asnaghi@avanade.com::cbdba419-777c-4c4c-a96d-0d4e25498716" providerId="AD" clId="Web-{0D13425B-66BB-4191-5864-BDFE64E111B4}" dt="2020-10-27T09:44:22.204" v="77" actId="1076"/>
          <ac:spMkLst>
            <pc:docMk/>
            <pc:sldMk cId="1730719820" sldId="4497"/>
            <ac:spMk id="31" creationId="{8C1E885A-0AD1-4368-A8C5-25C409329014}"/>
          </ac:spMkLst>
        </pc:spChg>
        <pc:spChg chg="mod">
          <ac:chgData name="Pietro Asnaghi" userId="S::pietro.asnaghi@avanade.com::cbdba419-777c-4c4c-a96d-0d4e25498716" providerId="AD" clId="Web-{0D13425B-66BB-4191-5864-BDFE64E111B4}" dt="2020-10-27T09:44:22.220" v="78" actId="1076"/>
          <ac:spMkLst>
            <pc:docMk/>
            <pc:sldMk cId="1730719820" sldId="4497"/>
            <ac:spMk id="33" creationId="{948F6158-96E9-4390-B1BC-D8701CCED9D9}"/>
          </ac:spMkLst>
        </pc:spChg>
        <pc:picChg chg="add mod">
          <ac:chgData name="Pietro Asnaghi" userId="S::pietro.asnaghi@avanade.com::cbdba419-777c-4c4c-a96d-0d4e25498716" providerId="AD" clId="Web-{0D13425B-66BB-4191-5864-BDFE64E111B4}" dt="2020-10-27T09:45:34.628" v="83" actId="1076"/>
          <ac:picMkLst>
            <pc:docMk/>
            <pc:sldMk cId="1730719820" sldId="4497"/>
            <ac:picMk id="3" creationId="{32B60ECF-B2F6-4F4B-831F-76480DCD3BE0}"/>
          </ac:picMkLst>
        </pc:picChg>
        <pc:picChg chg="del">
          <ac:chgData name="Pietro Asnaghi" userId="S::pietro.asnaghi@avanade.com::cbdba419-777c-4c4c-a96d-0d4e25498716" providerId="AD" clId="Web-{0D13425B-66BB-4191-5864-BDFE64E111B4}" dt="2020-10-27T09:45:31.175" v="80"/>
          <ac:picMkLst>
            <pc:docMk/>
            <pc:sldMk cId="1730719820" sldId="4497"/>
            <ac:picMk id="38" creationId="{568CCD7C-6149-44A5-8A5D-82543DD28ED6}"/>
          </ac:picMkLst>
        </pc:picChg>
      </pc:sldChg>
      <pc:sldChg chg="addSp delSp modSp">
        <pc:chgData name="Pietro Asnaghi" userId="S::pietro.asnaghi@avanade.com::cbdba419-777c-4c4c-a96d-0d4e25498716" providerId="AD" clId="Web-{0D13425B-66BB-4191-5864-BDFE64E111B4}" dt="2020-10-27T09:43:25.329" v="69"/>
        <pc:sldMkLst>
          <pc:docMk/>
          <pc:sldMk cId="1278318200" sldId="4498"/>
        </pc:sldMkLst>
        <pc:spChg chg="del">
          <ac:chgData name="Pietro Asnaghi" userId="S::pietro.asnaghi@avanade.com::cbdba419-777c-4c4c-a96d-0d4e25498716" providerId="AD" clId="Web-{0D13425B-66BB-4191-5864-BDFE64E111B4}" dt="2020-10-27T09:43:25.329" v="69"/>
          <ac:spMkLst>
            <pc:docMk/>
            <pc:sldMk cId="1278318200" sldId="4498"/>
            <ac:spMk id="2" creationId="{FCED6702-0773-4746-B943-52D75CB353B3}"/>
          </ac:spMkLst>
        </pc:spChg>
        <pc:spChg chg="del">
          <ac:chgData name="Pietro Asnaghi" userId="S::pietro.asnaghi@avanade.com::cbdba419-777c-4c4c-a96d-0d4e25498716" providerId="AD" clId="Web-{0D13425B-66BB-4191-5864-BDFE64E111B4}" dt="2020-10-27T09:43:21.454" v="68"/>
          <ac:spMkLst>
            <pc:docMk/>
            <pc:sldMk cId="1278318200" sldId="4498"/>
            <ac:spMk id="3" creationId="{5AF21FD7-D6D9-4F78-A46F-60BEFCB1F827}"/>
          </ac:spMkLst>
        </pc:spChg>
        <pc:spChg chg="add mod">
          <ac:chgData name="Pietro Asnaghi" userId="S::pietro.asnaghi@avanade.com::cbdba419-777c-4c4c-a96d-0d4e25498716" providerId="AD" clId="Web-{0D13425B-66BB-4191-5864-BDFE64E111B4}" dt="2020-10-27T09:43:16.204" v="67" actId="1076"/>
          <ac:spMkLst>
            <pc:docMk/>
            <pc:sldMk cId="1278318200" sldId="4498"/>
            <ac:spMk id="5" creationId="{3EC2E166-B2F7-456B-BB6A-D3A2325F468C}"/>
          </ac:spMkLst>
        </pc:spChg>
      </pc:sldChg>
      <pc:sldChg chg="addSp modSp">
        <pc:chgData name="Pietro Asnaghi" userId="S::pietro.asnaghi@avanade.com::cbdba419-777c-4c4c-a96d-0d4e25498716" providerId="AD" clId="Web-{0D13425B-66BB-4191-5864-BDFE64E111B4}" dt="2020-10-27T09:48:54.535" v="138"/>
        <pc:sldMkLst>
          <pc:docMk/>
          <pc:sldMk cId="2365506796" sldId="4503"/>
        </pc:sldMkLst>
        <pc:spChg chg="add mod">
          <ac:chgData name="Pietro Asnaghi" userId="S::pietro.asnaghi@avanade.com::cbdba419-777c-4c4c-a96d-0d4e25498716" providerId="AD" clId="Web-{0D13425B-66BB-4191-5864-BDFE64E111B4}" dt="2020-10-27T09:48:07.347" v="107"/>
          <ac:spMkLst>
            <pc:docMk/>
            <pc:sldMk cId="2365506796" sldId="4503"/>
            <ac:spMk id="2" creationId="{E0634CFB-0EAA-43CF-891F-EB0327DE1FB8}"/>
          </ac:spMkLst>
        </pc:spChg>
        <pc:spChg chg="add mod">
          <ac:chgData name="Pietro Asnaghi" userId="S::pietro.asnaghi@avanade.com::cbdba419-777c-4c4c-a96d-0d4e25498716" providerId="AD" clId="Web-{0D13425B-66BB-4191-5864-BDFE64E111B4}" dt="2020-10-27T09:48:54.535" v="138"/>
          <ac:spMkLst>
            <pc:docMk/>
            <pc:sldMk cId="2365506796" sldId="4503"/>
            <ac:spMk id="74" creationId="{C42A3780-658F-4F5A-A50B-716143538F39}"/>
          </ac:spMkLst>
        </pc:spChg>
      </pc:sldChg>
      <pc:sldChg chg="addSp delSp modSp">
        <pc:chgData name="Pietro Asnaghi" userId="S::pietro.asnaghi@avanade.com::cbdba419-777c-4c4c-a96d-0d4e25498716" providerId="AD" clId="Web-{0D13425B-66BB-4191-5864-BDFE64E111B4}" dt="2020-10-27T09:47:02.956" v="95" actId="1076"/>
        <pc:sldMkLst>
          <pc:docMk/>
          <pc:sldMk cId="421793519" sldId="4505"/>
        </pc:sldMkLst>
        <pc:spChg chg="mod">
          <ac:chgData name="Pietro Asnaghi" userId="S::pietro.asnaghi@avanade.com::cbdba419-777c-4c4c-a96d-0d4e25498716" providerId="AD" clId="Web-{0D13425B-66BB-4191-5864-BDFE64E111B4}" dt="2020-10-27T09:47:02.956" v="95" actId="1076"/>
          <ac:spMkLst>
            <pc:docMk/>
            <pc:sldMk cId="421793519" sldId="4505"/>
            <ac:spMk id="20" creationId="{F38E2465-C2AF-4461-9AB5-B1948A72776B}"/>
          </ac:spMkLst>
        </pc:spChg>
        <pc:picChg chg="add mod">
          <ac:chgData name="Pietro Asnaghi" userId="S::pietro.asnaghi@avanade.com::cbdba419-777c-4c4c-a96d-0d4e25498716" providerId="AD" clId="Web-{0D13425B-66BB-4191-5864-BDFE64E111B4}" dt="2020-10-27T09:46:33.456" v="88" actId="1076"/>
          <ac:picMkLst>
            <pc:docMk/>
            <pc:sldMk cId="421793519" sldId="4505"/>
            <ac:picMk id="5" creationId="{417CED4C-CA1E-48F0-B46E-CACAB21BD359}"/>
          </ac:picMkLst>
        </pc:picChg>
        <pc:picChg chg="add mod">
          <ac:chgData name="Pietro Asnaghi" userId="S::pietro.asnaghi@avanade.com::cbdba419-777c-4c4c-a96d-0d4e25498716" providerId="AD" clId="Web-{0D13425B-66BB-4191-5864-BDFE64E111B4}" dt="2020-10-27T09:46:59.769" v="94" actId="1076"/>
          <ac:picMkLst>
            <pc:docMk/>
            <pc:sldMk cId="421793519" sldId="4505"/>
            <ac:picMk id="7" creationId="{7B56A112-DF86-458B-84D9-D44690823C5C}"/>
          </ac:picMkLst>
        </pc:picChg>
        <pc:picChg chg="del">
          <ac:chgData name="Pietro Asnaghi" userId="S::pietro.asnaghi@avanade.com::cbdba419-777c-4c4c-a96d-0d4e25498716" providerId="AD" clId="Web-{0D13425B-66BB-4191-5864-BDFE64E111B4}" dt="2020-10-27T09:46:28.722" v="85"/>
          <ac:picMkLst>
            <pc:docMk/>
            <pc:sldMk cId="421793519" sldId="4505"/>
            <ac:picMk id="12" creationId="{EC258769-77D2-4E2A-881C-32EF80879028}"/>
          </ac:picMkLst>
        </pc:picChg>
        <pc:picChg chg="del">
          <ac:chgData name="Pietro Asnaghi" userId="S::pietro.asnaghi@avanade.com::cbdba419-777c-4c4c-a96d-0d4e25498716" providerId="AD" clId="Web-{0D13425B-66BB-4191-5864-BDFE64E111B4}" dt="2020-10-27T09:46:54.487" v="91"/>
          <ac:picMkLst>
            <pc:docMk/>
            <pc:sldMk cId="421793519" sldId="4505"/>
            <ac:picMk id="15" creationId="{F08636F7-A7DF-422E-AE34-F6FB18EC31FA}"/>
          </ac:picMkLst>
        </pc:picChg>
      </pc:sldChg>
      <pc:sldChg chg="addSp delSp modSp">
        <pc:chgData name="Pietro Asnaghi" userId="S::pietro.asnaghi@avanade.com::cbdba419-777c-4c4c-a96d-0d4e25498716" providerId="AD" clId="Web-{0D13425B-66BB-4191-5864-BDFE64E111B4}" dt="2020-10-27T09:51:49.053" v="149" actId="14100"/>
        <pc:sldMkLst>
          <pc:docMk/>
          <pc:sldMk cId="4038369521" sldId="4507"/>
        </pc:sldMkLst>
        <pc:spChg chg="del">
          <ac:chgData name="Pietro Asnaghi" userId="S::pietro.asnaghi@avanade.com::cbdba419-777c-4c4c-a96d-0d4e25498716" providerId="AD" clId="Web-{0D13425B-66BB-4191-5864-BDFE64E111B4}" dt="2020-10-27T09:51:44.021" v="146"/>
          <ac:spMkLst>
            <pc:docMk/>
            <pc:sldMk cId="4038369521" sldId="4507"/>
            <ac:spMk id="3" creationId="{494FB8A2-3D5F-4B5A-93F6-2A6C5F4B49F6}"/>
          </ac:spMkLst>
        </pc:spChg>
        <pc:picChg chg="add mod">
          <ac:chgData name="Pietro Asnaghi" userId="S::pietro.asnaghi@avanade.com::cbdba419-777c-4c4c-a96d-0d4e25498716" providerId="AD" clId="Web-{0D13425B-66BB-4191-5864-BDFE64E111B4}" dt="2020-10-27T09:51:49.053" v="149" actId="14100"/>
          <ac:picMkLst>
            <pc:docMk/>
            <pc:sldMk cId="4038369521" sldId="4507"/>
            <ac:picMk id="4" creationId="{448C7973-D4F6-44B7-8D5D-C51213BDBD19}"/>
          </ac:picMkLst>
        </pc:picChg>
        <pc:picChg chg="del">
          <ac:chgData name="Pietro Asnaghi" userId="S::pietro.asnaghi@avanade.com::cbdba419-777c-4c4c-a96d-0d4e25498716" providerId="AD" clId="Web-{0D13425B-66BB-4191-5864-BDFE64E111B4}" dt="2020-10-27T09:51:42.474" v="145"/>
          <ac:picMkLst>
            <pc:docMk/>
            <pc:sldMk cId="4038369521" sldId="4507"/>
            <ac:picMk id="5" creationId="{AFDB8E6A-9B6B-4A5C-877B-297C18FEEBBB}"/>
          </ac:picMkLst>
        </pc:picChg>
      </pc:sldChg>
    </pc:docChg>
  </pc:docChgLst>
  <pc:docChgLst>
    <pc:chgData name="Michela Isella" userId="S::m.isella@avanade.com::3c1da59b-293a-4cf0-8bf1-85af8648ac13" providerId="AD" clId="Web-{5FBA9420-D77A-5819-ABE3-67EECDF7C6F5}"/>
    <pc:docChg chg="modSld">
      <pc:chgData name="Michela Isella" userId="S::m.isella@avanade.com::3c1da59b-293a-4cf0-8bf1-85af8648ac13" providerId="AD" clId="Web-{5FBA9420-D77A-5819-ABE3-67EECDF7C6F5}" dt="2020-11-02T11:05:18.685" v="9" actId="1076"/>
      <pc:docMkLst>
        <pc:docMk/>
      </pc:docMkLst>
      <pc:sldChg chg="modSp">
        <pc:chgData name="Michela Isella" userId="S::m.isella@avanade.com::3c1da59b-293a-4cf0-8bf1-85af8648ac13" providerId="AD" clId="Web-{5FBA9420-D77A-5819-ABE3-67EECDF7C6F5}" dt="2020-11-02T11:05:18.685" v="9" actId="1076"/>
        <pc:sldMkLst>
          <pc:docMk/>
          <pc:sldMk cId="1071478554" sldId="4509"/>
        </pc:sldMkLst>
        <pc:spChg chg="mod">
          <ac:chgData name="Michela Isella" userId="S::m.isella@avanade.com::3c1da59b-293a-4cf0-8bf1-85af8648ac13" providerId="AD" clId="Web-{5FBA9420-D77A-5819-ABE3-67EECDF7C6F5}" dt="2020-11-02T11:00:30.520" v="0" actId="20577"/>
          <ac:spMkLst>
            <pc:docMk/>
            <pc:sldMk cId="1071478554" sldId="4509"/>
            <ac:spMk id="3" creationId="{16F630F9-AAD0-4DEA-B56F-1D408863F6D3}"/>
          </ac:spMkLst>
        </pc:spChg>
        <pc:spChg chg="mod">
          <ac:chgData name="Michela Isella" userId="S::m.isella@avanade.com::3c1da59b-293a-4cf0-8bf1-85af8648ac13" providerId="AD" clId="Web-{5FBA9420-D77A-5819-ABE3-67EECDF7C6F5}" dt="2020-11-02T11:05:18.685" v="9" actId="1076"/>
          <ac:spMkLst>
            <pc:docMk/>
            <pc:sldMk cId="1071478554" sldId="4509"/>
            <ac:spMk id="33" creationId="{456416AF-C3FD-442C-9694-4B5DA9C40F7F}"/>
          </ac:spMkLst>
        </pc:spChg>
      </pc:sldChg>
    </pc:docChg>
  </pc:docChgLst>
  <pc:docChgLst>
    <pc:chgData name="Marta D Allocco (c)" userId="S::marta.d.allocco@avanade.com::8115cbe9-c234-49de-b35f-ac65b464a529" providerId="AD" clId="Web-{7576C170-AE7F-4DBE-A5A1-736598986FE0}"/>
    <pc:docChg chg="modSld">
      <pc:chgData name="Marta D Allocco (c)" userId="S::marta.d.allocco@avanade.com::8115cbe9-c234-49de-b35f-ac65b464a529" providerId="AD" clId="Web-{7576C170-AE7F-4DBE-A5A1-736598986FE0}" dt="2020-11-23T11:13:53.574" v="14" actId="20577"/>
      <pc:docMkLst>
        <pc:docMk/>
      </pc:docMkLst>
      <pc:sldChg chg="modSp">
        <pc:chgData name="Marta D Allocco (c)" userId="S::marta.d.allocco@avanade.com::8115cbe9-c234-49de-b35f-ac65b464a529" providerId="AD" clId="Web-{7576C170-AE7F-4DBE-A5A1-736598986FE0}" dt="2020-11-23T11:13:53.574" v="14" actId="20577"/>
        <pc:sldMkLst>
          <pc:docMk/>
          <pc:sldMk cId="3284080353" sldId="4495"/>
        </pc:sldMkLst>
        <pc:spChg chg="mod">
          <ac:chgData name="Marta D Allocco (c)" userId="S::marta.d.allocco@avanade.com::8115cbe9-c234-49de-b35f-ac65b464a529" providerId="AD" clId="Web-{7576C170-AE7F-4DBE-A5A1-736598986FE0}" dt="2020-11-23T11:13:53.574" v="14" actId="20577"/>
          <ac:spMkLst>
            <pc:docMk/>
            <pc:sldMk cId="3284080353" sldId="4495"/>
            <ac:spMk id="15" creationId="{FC07340E-8D39-4503-A6C4-320B7ADC8D7F}"/>
          </ac:spMkLst>
        </pc:spChg>
      </pc:sldChg>
    </pc:docChg>
  </pc:docChgLst>
  <pc:docChgLst>
    <pc:chgData name="Marta D Allocco (c)" userId="S::marta.d.allocco@avanade.com::8115cbe9-c234-49de-b35f-ac65b464a529" providerId="AD" clId="Web-{E00746D0-2CCF-479A-BCB6-4250825B1436}"/>
    <pc:docChg chg="modSld">
      <pc:chgData name="Marta D Allocco (c)" userId="S::marta.d.allocco@avanade.com::8115cbe9-c234-49de-b35f-ac65b464a529" providerId="AD" clId="Web-{E00746D0-2CCF-479A-BCB6-4250825B1436}" dt="2020-11-23T11:21:21.875" v="6" actId="1076"/>
      <pc:docMkLst>
        <pc:docMk/>
      </pc:docMkLst>
      <pc:sldChg chg="modSp">
        <pc:chgData name="Marta D Allocco (c)" userId="S::marta.d.allocco@avanade.com::8115cbe9-c234-49de-b35f-ac65b464a529" providerId="AD" clId="Web-{E00746D0-2CCF-479A-BCB6-4250825B1436}" dt="2020-11-23T11:21:21.875" v="6" actId="1076"/>
        <pc:sldMkLst>
          <pc:docMk/>
          <pc:sldMk cId="4010821623" sldId="4486"/>
        </pc:sldMkLst>
        <pc:picChg chg="mod">
          <ac:chgData name="Marta D Allocco (c)" userId="S::marta.d.allocco@avanade.com::8115cbe9-c234-49de-b35f-ac65b464a529" providerId="AD" clId="Web-{E00746D0-2CCF-479A-BCB6-4250825B1436}" dt="2020-11-23T11:21:21.875" v="6" actId="1076"/>
          <ac:picMkLst>
            <pc:docMk/>
            <pc:sldMk cId="4010821623" sldId="4486"/>
            <ac:picMk id="5" creationId="{8C5D8F7B-73F1-4941-99E2-5E7E6420EEA3}"/>
          </ac:picMkLst>
        </pc:picChg>
      </pc:sldChg>
      <pc:sldChg chg="mod modShow">
        <pc:chgData name="Marta D Allocco (c)" userId="S::marta.d.allocco@avanade.com::8115cbe9-c234-49de-b35f-ac65b464a529" providerId="AD" clId="Web-{E00746D0-2CCF-479A-BCB6-4250825B1436}" dt="2020-11-23T11:20:55.688" v="4"/>
        <pc:sldMkLst>
          <pc:docMk/>
          <pc:sldMk cId="2222312540" sldId="4487"/>
        </pc:sldMkLst>
      </pc:sldChg>
      <pc:sldChg chg="modSp">
        <pc:chgData name="Marta D Allocco (c)" userId="S::marta.d.allocco@avanade.com::8115cbe9-c234-49de-b35f-ac65b464a529" providerId="AD" clId="Web-{E00746D0-2CCF-479A-BCB6-4250825B1436}" dt="2020-11-23T11:19:32.405" v="2" actId="20577"/>
        <pc:sldMkLst>
          <pc:docMk/>
          <pc:sldMk cId="3284080353" sldId="4495"/>
        </pc:sldMkLst>
        <pc:spChg chg="mod">
          <ac:chgData name="Marta D Allocco (c)" userId="S::marta.d.allocco@avanade.com::8115cbe9-c234-49de-b35f-ac65b464a529" providerId="AD" clId="Web-{E00746D0-2CCF-479A-BCB6-4250825B1436}" dt="2020-11-23T11:19:32.405" v="2" actId="20577"/>
          <ac:spMkLst>
            <pc:docMk/>
            <pc:sldMk cId="3284080353" sldId="4495"/>
            <ac:spMk id="15" creationId="{FC07340E-8D39-4503-A6C4-320B7ADC8D7F}"/>
          </ac:spMkLst>
        </pc:spChg>
      </pc:sldChg>
    </pc:docChg>
  </pc:docChgLst>
  <pc:docChgLst>
    <pc:chgData name="Marta D Allocco (c)" userId="8115cbe9-c234-49de-b35f-ac65b464a529" providerId="ADAL" clId="{D6900AF8-AA49-4B25-87F4-5B649F35350E}"/>
    <pc:docChg chg="undo custSel delSld modSld">
      <pc:chgData name="Marta D Allocco (c)" userId="8115cbe9-c234-49de-b35f-ac65b464a529" providerId="ADAL" clId="{D6900AF8-AA49-4B25-87F4-5B649F35350E}" dt="2020-10-28T13:54:38.848" v="17" actId="20577"/>
      <pc:docMkLst>
        <pc:docMk/>
      </pc:docMkLst>
      <pc:sldChg chg="modSp mod modNotesTx">
        <pc:chgData name="Marta D Allocco (c)" userId="8115cbe9-c234-49de-b35f-ac65b464a529" providerId="ADAL" clId="{D6900AF8-AA49-4B25-87F4-5B649F35350E}" dt="2020-10-28T13:54:38.848" v="17" actId="20577"/>
        <pc:sldMkLst>
          <pc:docMk/>
          <pc:sldMk cId="2507554376" sldId="1738"/>
        </pc:sldMkLst>
        <pc:spChg chg="mod">
          <ac:chgData name="Marta D Allocco (c)" userId="8115cbe9-c234-49de-b35f-ac65b464a529" providerId="ADAL" clId="{D6900AF8-AA49-4B25-87F4-5B649F35350E}" dt="2020-10-28T13:53:01.109" v="3" actId="2711"/>
          <ac:spMkLst>
            <pc:docMk/>
            <pc:sldMk cId="2507554376" sldId="1738"/>
            <ac:spMk id="3" creationId="{00000000-0000-0000-0000-000000000000}"/>
          </ac:spMkLst>
        </pc:spChg>
        <pc:spChg chg="mod">
          <ac:chgData name="Marta D Allocco (c)" userId="8115cbe9-c234-49de-b35f-ac65b464a529" providerId="ADAL" clId="{D6900AF8-AA49-4B25-87F4-5B649F35350E}" dt="2020-10-28T13:52:15.670" v="0" actId="108"/>
          <ac:spMkLst>
            <pc:docMk/>
            <pc:sldMk cId="2507554376" sldId="1738"/>
            <ac:spMk id="13" creationId="{E7111FA4-5540-4F17-AF02-BB9B8D731B73}"/>
          </ac:spMkLst>
        </pc:spChg>
        <pc:grpChg chg="mod">
          <ac:chgData name="Marta D Allocco (c)" userId="8115cbe9-c234-49de-b35f-ac65b464a529" providerId="ADAL" clId="{D6900AF8-AA49-4B25-87F4-5B649F35350E}" dt="2020-10-28T13:52:27.384" v="2" actId="1076"/>
          <ac:grpSpMkLst>
            <pc:docMk/>
            <pc:sldMk cId="2507554376" sldId="1738"/>
            <ac:grpSpMk id="9" creationId="{46FE60F2-C1F5-49EA-A475-E8504EB53454}"/>
          </ac:grpSpMkLst>
        </pc:grpChg>
      </pc:sldChg>
      <pc:sldChg chg="modSp mod">
        <pc:chgData name="Marta D Allocco (c)" userId="8115cbe9-c234-49de-b35f-ac65b464a529" providerId="ADAL" clId="{D6900AF8-AA49-4B25-87F4-5B649F35350E}" dt="2020-10-28T13:54:04.461" v="16" actId="1076"/>
        <pc:sldMkLst>
          <pc:docMk/>
          <pc:sldMk cId="4010821623" sldId="4486"/>
        </pc:sldMkLst>
        <pc:spChg chg="mod">
          <ac:chgData name="Marta D Allocco (c)" userId="8115cbe9-c234-49de-b35f-ac65b464a529" providerId="ADAL" clId="{D6900AF8-AA49-4B25-87F4-5B649F35350E}" dt="2020-10-28T13:53:48.025" v="13" actId="20577"/>
          <ac:spMkLst>
            <pc:docMk/>
            <pc:sldMk cId="4010821623" sldId="4486"/>
            <ac:spMk id="9" creationId="{B8B3DFF7-68C6-42AF-A21D-7ED9DD629016}"/>
          </ac:spMkLst>
        </pc:spChg>
        <pc:spChg chg="mod">
          <ac:chgData name="Marta D Allocco (c)" userId="8115cbe9-c234-49de-b35f-ac65b464a529" providerId="ADAL" clId="{D6900AF8-AA49-4B25-87F4-5B649F35350E}" dt="2020-10-28T13:53:57.501" v="14" actId="1076"/>
          <ac:spMkLst>
            <pc:docMk/>
            <pc:sldMk cId="4010821623" sldId="4486"/>
            <ac:spMk id="31" creationId="{00AC4232-43E2-45D6-B828-A6272E1D052F}"/>
          </ac:spMkLst>
        </pc:spChg>
        <pc:spChg chg="mod">
          <ac:chgData name="Marta D Allocco (c)" userId="8115cbe9-c234-49de-b35f-ac65b464a529" providerId="ADAL" clId="{D6900AF8-AA49-4B25-87F4-5B649F35350E}" dt="2020-10-28T13:54:04.461" v="16" actId="1076"/>
          <ac:spMkLst>
            <pc:docMk/>
            <pc:sldMk cId="4010821623" sldId="4486"/>
            <ac:spMk id="35" creationId="{C194F0CB-3BB8-4A05-9B1A-C1B8ABD20B4F}"/>
          </ac:spMkLst>
        </pc:spChg>
        <pc:picChg chg="mod">
          <ac:chgData name="Marta D Allocco (c)" userId="8115cbe9-c234-49de-b35f-ac65b464a529" providerId="ADAL" clId="{D6900AF8-AA49-4B25-87F4-5B649F35350E}" dt="2020-10-28T13:53:59.674" v="15" actId="1076"/>
          <ac:picMkLst>
            <pc:docMk/>
            <pc:sldMk cId="4010821623" sldId="4486"/>
            <ac:picMk id="29" creationId="{1CA81AAA-950E-43E3-AE50-E67436C12D1D}"/>
          </ac:picMkLst>
        </pc:picChg>
      </pc:sldChg>
      <pc:sldChg chg="del">
        <pc:chgData name="Marta D Allocco (c)" userId="8115cbe9-c234-49de-b35f-ac65b464a529" providerId="ADAL" clId="{D6900AF8-AA49-4B25-87F4-5B649F35350E}" dt="2020-10-28T13:53:35.936" v="4" actId="2696"/>
        <pc:sldMkLst>
          <pc:docMk/>
          <pc:sldMk cId="3215405451" sldId="44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F0C6E3-A46A-4FAE-872E-34BEF5774E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E9106-4135-4946-B29A-ECACDAEDC3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E9C3C2-3E41-439C-A083-A9DC35EADBE8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7EAA8-285B-4718-A6E3-F59B759C6C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75E4A-8958-4C44-9240-5D86B497C5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14160-F211-45A0-AEFA-2F68EE30722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720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2AB8E-7B4E-41CC-A3FD-AF9DD295BF5A}" type="datetimeFigureOut">
              <a:rPr lang="it-IT" smtClean="0"/>
              <a:t>23/11/2020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6D74C3-D87E-43E5-B9A0-F5E01948E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17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17A60-5211-564C-AE51-C5EE6D827C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91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74C3-D87E-43E5-B9A0-F5E01948E82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349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D74C3-D87E-43E5-B9A0-F5E01948E82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834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 wave cover 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7A9DE5B-A4E0-A44F-B6BF-BBC6726F49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4" y="2275220"/>
            <a:ext cx="10848975" cy="1363399"/>
          </a:xfrm>
          <a:prstGeom prst="rect">
            <a:avLst/>
          </a:prstGeom>
        </p:spPr>
        <p:txBody>
          <a:bodyPr anchor="b"/>
          <a:lstStyle>
            <a:lvl1pPr>
              <a:defRPr sz="48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Headline text – Cover slide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4CEE6339-B898-8448-83C0-DD2C637A10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4" y="3825875"/>
            <a:ext cx="10848975" cy="738188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558075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dient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8CEEF2A-9F45-F84E-B6FF-1FB37873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1B1B2D-7418-D841-88B9-B399E71E4DA7}"/>
              </a:ext>
            </a:extLst>
          </p:cNvPr>
          <p:cNvSpPr/>
          <p:nvPr userDrawn="1"/>
        </p:nvSpPr>
        <p:spPr>
          <a:xfrm>
            <a:off x="960793" y="0"/>
            <a:ext cx="10270414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EAAD1CA0-EB30-B64D-8342-A394C875F022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770253-2368-9B43-9ECE-D6AB45B102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324" y="6211501"/>
            <a:ext cx="1200727" cy="30330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CA1F2E-8AB2-A74B-A85D-C88346D8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384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78D1DDA-5C3B-C442-A8B8-A1A521B6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D2DB1-3F08-094A-8327-8A632F8E0A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11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1/3 Vertical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A9D30-F060-1D4C-AF34-4B25E99F32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CC2E-CB39-CB4F-B55A-1B9B93421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41767" cy="6858000"/>
          </a:xfrm>
          <a:prstGeom prst="rect">
            <a:avLst/>
          </a:prstGeom>
          <a:noFill/>
        </p:spPr>
      </p:pic>
      <p:pic>
        <p:nvPicPr>
          <p:cNvPr id="8" name="Picture 7" descr="AvanadeLogoNoTM_AWColor_RGB.png">
            <a:extLst>
              <a:ext uri="{FF2B5EF4-FFF2-40B4-BE49-F238E27FC236}">
                <a16:creationId xmlns:a16="http://schemas.microsoft.com/office/drawing/2014/main" id="{55CC74AC-9459-324D-8814-E353F65526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8C539A-B9F5-3B4A-A710-0AC44B850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ADBCD1-FE7F-6A41-B988-B164459D74F5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F987627-A23C-CE44-B342-21227574F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563" y="390719"/>
            <a:ext cx="2330223" cy="1781175"/>
          </a:xfrm>
        </p:spPr>
        <p:txBody>
          <a:bodyPr anchor="b"/>
          <a:lstStyle>
            <a:lvl1pPr>
              <a:defRPr sz="4000" b="1" i="0">
                <a:solidFill>
                  <a:schemeClr val="tx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82BA94C-79FF-7C48-9BD4-C20E250E6B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336" y="2344072"/>
            <a:ext cx="2330450" cy="35995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32442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F9AFA9F-3C8B-42FE-8D9F-5AC915F2F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7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2017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691376" y="1524000"/>
            <a:ext cx="107832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F2C7DF-21F8-7F43-AF2B-D19C00A05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516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2218648" y="576694"/>
            <a:ext cx="155791" cy="527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12218648" y="1153388"/>
            <a:ext cx="155791" cy="5275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12215747" y="2306776"/>
            <a:ext cx="155791" cy="5275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12215747" y="2883470"/>
            <a:ext cx="155791" cy="5275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12215747" y="3460164"/>
            <a:ext cx="155791" cy="5275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12215747" y="4036858"/>
            <a:ext cx="155791" cy="527538"/>
          </a:xfrm>
          <a:prstGeom prst="rect">
            <a:avLst/>
          </a:prstGeom>
          <a:solidFill>
            <a:srgbClr val="006EC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 userDrawn="1"/>
        </p:nvSpPr>
        <p:spPr>
          <a:xfrm>
            <a:off x="12215747" y="1730082"/>
            <a:ext cx="155791" cy="527538"/>
          </a:xfrm>
          <a:prstGeom prst="rect">
            <a:avLst/>
          </a:prstGeom>
          <a:solidFill>
            <a:srgbClr val="89007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 userDrawn="1"/>
        </p:nvSpPr>
        <p:spPr>
          <a:xfrm>
            <a:off x="12382950" y="576694"/>
            <a:ext cx="155791" cy="527538"/>
          </a:xfrm>
          <a:prstGeom prst="rect">
            <a:avLst/>
          </a:prstGeom>
          <a:solidFill>
            <a:srgbClr val="A5064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 userDrawn="1"/>
        </p:nvSpPr>
        <p:spPr>
          <a:xfrm>
            <a:off x="12382950" y="1153388"/>
            <a:ext cx="155791" cy="527538"/>
          </a:xfrm>
          <a:prstGeom prst="rect">
            <a:avLst/>
          </a:prstGeom>
          <a:solidFill>
            <a:srgbClr val="9E120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12380049" y="2306776"/>
            <a:ext cx="155791" cy="527538"/>
          </a:xfrm>
          <a:prstGeom prst="rect">
            <a:avLst/>
          </a:prstGeom>
          <a:solidFill>
            <a:srgbClr val="E6A61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 userDrawn="1"/>
        </p:nvSpPr>
        <p:spPr>
          <a:xfrm>
            <a:off x="12380049" y="2883470"/>
            <a:ext cx="155791" cy="527538"/>
          </a:xfrm>
          <a:prstGeom prst="rect">
            <a:avLst/>
          </a:prstGeom>
          <a:solidFill>
            <a:srgbClr val="05732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 userDrawn="1"/>
        </p:nvSpPr>
        <p:spPr>
          <a:xfrm>
            <a:off x="12380049" y="3460164"/>
            <a:ext cx="155791" cy="527538"/>
          </a:xfrm>
          <a:prstGeom prst="rect">
            <a:avLst/>
          </a:prstGeom>
          <a:solidFill>
            <a:srgbClr val="005F6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 userDrawn="1"/>
        </p:nvSpPr>
        <p:spPr>
          <a:xfrm>
            <a:off x="12380049" y="4036858"/>
            <a:ext cx="155791" cy="527538"/>
          </a:xfrm>
          <a:prstGeom prst="rect">
            <a:avLst/>
          </a:prstGeom>
          <a:solidFill>
            <a:srgbClr val="05508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 userDrawn="1"/>
        </p:nvSpPr>
        <p:spPr>
          <a:xfrm>
            <a:off x="12380049" y="1730082"/>
            <a:ext cx="155791" cy="527538"/>
          </a:xfrm>
          <a:prstGeom prst="rect">
            <a:avLst/>
          </a:prstGeom>
          <a:solidFill>
            <a:srgbClr val="5A1455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 userDrawn="1"/>
        </p:nvSpPr>
        <p:spPr>
          <a:xfrm>
            <a:off x="12218648" y="0"/>
            <a:ext cx="155791" cy="5275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 userDrawn="1"/>
        </p:nvSpPr>
        <p:spPr>
          <a:xfrm>
            <a:off x="12382950" y="0"/>
            <a:ext cx="155791" cy="527538"/>
          </a:xfrm>
          <a:prstGeom prst="rect">
            <a:avLst/>
          </a:prstGeom>
          <a:solidFill>
            <a:srgbClr val="CC46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658DE76C-BE08-874D-89E5-86F2CB5A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03EF9A9-1084-A048-BA5E-600BDC18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945" y="1524000"/>
            <a:ext cx="1078992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ADD8B0-8C25-234B-ADCE-7E0BFFB2AA87}"/>
              </a:ext>
            </a:extLst>
          </p:cNvPr>
          <p:cNvSpPr/>
          <p:nvPr userDrawn="1"/>
        </p:nvSpPr>
        <p:spPr>
          <a:xfrm>
            <a:off x="694944" y="0"/>
            <a:ext cx="10789920" cy="45719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FFD7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D55163B3-8138-3749-928F-B56A505153A1}"/>
              </a:ext>
            </a:extLst>
          </p:cNvPr>
          <p:cNvSpPr txBox="1">
            <a:spLocks/>
          </p:cNvSpPr>
          <p:nvPr userDrawn="1"/>
        </p:nvSpPr>
        <p:spPr>
          <a:xfrm>
            <a:off x="7116407" y="6217538"/>
            <a:ext cx="4114800" cy="365125"/>
          </a:xfr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©2020 Avanade Inc. All Rights Reserved. &lt;Highly Confidential&gt;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E19BB9D1-C196-6743-84A2-EFF9DF8D2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3102" y="6217537"/>
            <a:ext cx="438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fld id="{0EE23A24-5E29-4F5A-B780-9568AE9A51D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7" name="Picture 26" descr="AvanadeLogoNoTM_AWColor_RGB.png">
            <a:extLst>
              <a:ext uri="{FF2B5EF4-FFF2-40B4-BE49-F238E27FC236}">
                <a16:creationId xmlns:a16="http://schemas.microsoft.com/office/drawing/2014/main" id="{3DE45E54-C75E-2442-B65B-75CB35B3E21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4" y="6092354"/>
            <a:ext cx="1494933" cy="5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8" r:id="rId3"/>
    <p:sldLayoutId id="2147483927" r:id="rId4"/>
    <p:sldLayoutId id="2147483928" r:id="rId5"/>
    <p:sldLayoutId id="2147483929" r:id="rId6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Segoe UI Semibold" panose="020B0502040204020203" pitchFamily="34" charset="0"/>
          <a:ea typeface="Segoe UI Semibold" panose="020B0502040204020203" pitchFamily="34" charset="0"/>
          <a:cs typeface="Segoe UI Semibold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4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hyperlink" Target="https://www.sciencedirect.com/science/article/pii/S1110866515000341" TargetMode="External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hyperlink" Target="https://en.wikipedia.org/wiki/Recommender_system" TargetMode="External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E8BC1-E33E-3047-BAF4-DDCF9296A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Avanade – TC Analytics – R-Ladies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534CE-AD25-A743-8C1A-0F56DB5080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 dirty="0">
                <a:latin typeface="Segoe UI Light"/>
                <a:cs typeface="Segoe UI Light"/>
              </a:rPr>
              <a:t>25 Novembre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1540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5B8F35-E8D5-44B4-A28A-4AA960904191}"/>
              </a:ext>
            </a:extLst>
          </p:cNvPr>
          <p:cNvSpPr txBox="1"/>
          <p:nvPr/>
        </p:nvSpPr>
        <p:spPr>
          <a:xfrm>
            <a:off x="694945" y="1163871"/>
            <a:ext cx="10802111" cy="757130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>
                <a:latin typeface="Segoe UI Light"/>
                <a:cs typeface="Segoe UI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it-IT"/>
              <a:t>Modelli di Raccomandazione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0C365E-3D04-45D6-BF29-AA3D86E5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</p:spPr>
        <p:txBody>
          <a:bodyPr/>
          <a:lstStyle/>
          <a:p>
            <a:r>
              <a:rPr lang="it-IT" dirty="0"/>
              <a:t>Workshop - Intro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DFF672C-47C7-46C1-80C2-F4656413C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44" y="2556882"/>
            <a:ext cx="3402246" cy="251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0D2798-1E72-497E-A68B-4EDF3034A7A7}"/>
              </a:ext>
            </a:extLst>
          </p:cNvPr>
          <p:cNvSpPr txBox="1"/>
          <p:nvPr/>
        </p:nvSpPr>
        <p:spPr>
          <a:xfrm>
            <a:off x="4571365" y="3497029"/>
            <a:ext cx="1535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Collaborative Filtering (CF)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CCE46-6FA4-4801-BE6F-6D057219FE44}"/>
              </a:ext>
            </a:extLst>
          </p:cNvPr>
          <p:cNvSpPr txBox="1"/>
          <p:nvPr/>
        </p:nvSpPr>
        <p:spPr>
          <a:xfrm>
            <a:off x="4571365" y="4787869"/>
            <a:ext cx="1535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Content-based Filtering (CBF)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55F9A0-3092-4855-BDB6-AA905C66072C}"/>
              </a:ext>
            </a:extLst>
          </p:cNvPr>
          <p:cNvCxnSpPr>
            <a:cxnSpLocks/>
          </p:cNvCxnSpPr>
          <p:nvPr/>
        </p:nvCxnSpPr>
        <p:spPr>
          <a:xfrm>
            <a:off x="4550039" y="4451722"/>
            <a:ext cx="4860000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C8E651-6555-436C-8842-DE5A8F9A9DF4}"/>
              </a:ext>
            </a:extLst>
          </p:cNvPr>
          <p:cNvCxnSpPr>
            <a:cxnSpLocks/>
          </p:cNvCxnSpPr>
          <p:nvPr/>
        </p:nvCxnSpPr>
        <p:spPr>
          <a:xfrm>
            <a:off x="4550039" y="3069962"/>
            <a:ext cx="4860000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66FAF18-A905-44FA-85A3-A5F4294DE008}"/>
              </a:ext>
            </a:extLst>
          </p:cNvPr>
          <p:cNvSpPr txBox="1"/>
          <p:nvPr/>
        </p:nvSpPr>
        <p:spPr>
          <a:xfrm>
            <a:off x="4622518" y="2503642"/>
            <a:ext cx="1535645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it-IT" sz="2800" b="1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Metodi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16CDB65-7ADF-4288-BCBD-C0C2FC2B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948" y="2708112"/>
            <a:ext cx="1555695" cy="1382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D2575FF-82DE-4C34-9443-1B68D7CE03B1}"/>
              </a:ext>
            </a:extLst>
          </p:cNvPr>
          <p:cNvSpPr txBox="1"/>
          <p:nvPr/>
        </p:nvSpPr>
        <p:spPr>
          <a:xfrm>
            <a:off x="6892308" y="2507299"/>
            <a:ext cx="1986822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it-IT" sz="2800" b="1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Descrizione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507C30-DBC4-43BA-B040-8D377D5EA20B}"/>
              </a:ext>
            </a:extLst>
          </p:cNvPr>
          <p:cNvSpPr txBox="1"/>
          <p:nvPr/>
        </p:nvSpPr>
        <p:spPr>
          <a:xfrm>
            <a:off x="10068080" y="4113229"/>
            <a:ext cx="136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i="1"/>
              <a:t>Esempio: Collaborative Filtering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E647E0-0A08-4651-9683-A8A7882D332B}"/>
              </a:ext>
            </a:extLst>
          </p:cNvPr>
          <p:cNvCxnSpPr>
            <a:cxnSpLocks/>
          </p:cNvCxnSpPr>
          <p:nvPr/>
        </p:nvCxnSpPr>
        <p:spPr>
          <a:xfrm>
            <a:off x="6429639" y="2521322"/>
            <a:ext cx="0" cy="313200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EC2E166-B2F7-456B-BB6A-D3A2325F468C}"/>
              </a:ext>
            </a:extLst>
          </p:cNvPr>
          <p:cNvSpPr txBox="1"/>
          <p:nvPr/>
        </p:nvSpPr>
        <p:spPr>
          <a:xfrm>
            <a:off x="3371850" y="5905500"/>
            <a:ext cx="42957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 dirty="0"/>
              <a:t>FONTE: </a:t>
            </a:r>
            <a:r>
              <a:rPr lang="en-US" sz="900" i="1" dirty="0">
                <a:hlinkClick r:id="rId4"/>
              </a:rPr>
              <a:t>https://en.wikipedia.org/wiki/Recommender_system</a:t>
            </a:r>
            <a:endParaRPr lang="en-US"/>
          </a:p>
          <a:p>
            <a:r>
              <a:rPr lang="en-US" sz="900" i="1" dirty="0"/>
              <a:t>FONTE: </a:t>
            </a:r>
            <a:r>
              <a:rPr lang="en-US" sz="900" dirty="0">
                <a:ea typeface="+mn-lt"/>
                <a:cs typeface="+mn-lt"/>
                <a:hlinkClick r:id="rId5"/>
              </a:rPr>
              <a:t>https://www.sciencedirect.com/science/article/pii/S1110866515000341</a:t>
            </a:r>
            <a:endParaRPr lang="en-US" dirty="0">
              <a:ea typeface="+mn-lt"/>
              <a:cs typeface="+mn-lt"/>
            </a:endParaRPr>
          </a:p>
          <a:p>
            <a:endParaRPr lang="en-US" sz="900" dirty="0">
              <a:cs typeface="Segoe UI"/>
            </a:endParaRPr>
          </a:p>
          <a:p>
            <a:endParaRPr lang="en-US" sz="900" dirty="0"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630F9-AAD0-4DEA-B56F-1D408863F6D3}"/>
              </a:ext>
            </a:extLst>
          </p:cNvPr>
          <p:cNvSpPr txBox="1"/>
          <p:nvPr/>
        </p:nvSpPr>
        <p:spPr>
          <a:xfrm>
            <a:off x="6541666" y="3103593"/>
            <a:ext cx="285927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000" i="1" dirty="0"/>
              <a:t>Basato sull’assunzione che utenti che si sono trovati in accordo sulle loro preferenze nel passato saranno in accordo anche nel futuro, e che apprezzeranno prodotti simili a quelli valutati positivamente nel passato. Il sistema genera raccomandazioni utilizzando solo informazioni riguardo ai rating espressi dagli utenti per diversi prodotti.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A075D-5E8E-4B3B-AAF5-570A5F518C02}"/>
              </a:ext>
            </a:extLst>
          </p:cNvPr>
          <p:cNvSpPr txBox="1"/>
          <p:nvPr/>
        </p:nvSpPr>
        <p:spPr>
          <a:xfrm>
            <a:off x="6539342" y="4512568"/>
            <a:ext cx="2859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i="1"/>
              <a:t>Basato sulla descrizione dei prodotti e sul profilo delle preferenze dell’utente. CBF tratta la raccomandazione come un problema di classificazione specifico dell’utente e addestra un classificatore per le preferenze dell’utente (like o dislike) basato sulle caratteristiche dei prodotti.</a:t>
            </a:r>
          </a:p>
        </p:txBody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1395E9CF-205E-4052-BB78-743DE133C7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0709" y="4895655"/>
            <a:ext cx="216000" cy="2160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6C8FB7-85BA-4C77-BE87-0E3DA62D36A9}"/>
              </a:ext>
            </a:extLst>
          </p:cNvPr>
          <p:cNvCxnSpPr/>
          <p:nvPr/>
        </p:nvCxnSpPr>
        <p:spPr>
          <a:xfrm>
            <a:off x="10545786" y="4985655"/>
            <a:ext cx="39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A83A8F-7144-48C6-87C9-5241BDBC2AF5}"/>
              </a:ext>
            </a:extLst>
          </p:cNvPr>
          <p:cNvCxnSpPr>
            <a:cxnSpLocks/>
          </p:cNvCxnSpPr>
          <p:nvPr/>
        </p:nvCxnSpPr>
        <p:spPr>
          <a:xfrm>
            <a:off x="11127121" y="5108961"/>
            <a:ext cx="0" cy="28800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C4CC71-3883-446D-8171-21869EE516F5}"/>
              </a:ext>
            </a:extLst>
          </p:cNvPr>
          <p:cNvCxnSpPr>
            <a:cxnSpLocks/>
          </p:cNvCxnSpPr>
          <p:nvPr/>
        </p:nvCxnSpPr>
        <p:spPr>
          <a:xfrm flipH="1" flipV="1">
            <a:off x="10544087" y="5111655"/>
            <a:ext cx="393800" cy="42384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64B89D-2172-4F56-A3C9-725FDD4C3E1F}"/>
              </a:ext>
            </a:extLst>
          </p:cNvPr>
          <p:cNvSpPr txBox="1"/>
          <p:nvPr/>
        </p:nvSpPr>
        <p:spPr>
          <a:xfrm>
            <a:off x="10068080" y="5715498"/>
            <a:ext cx="1481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i="1"/>
              <a:t>Esempio: Content-based Filtering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6416AF-C3FD-442C-9694-4B5DA9C40F7F}"/>
              </a:ext>
            </a:extLst>
          </p:cNvPr>
          <p:cNvSpPr txBox="1"/>
          <p:nvPr/>
        </p:nvSpPr>
        <p:spPr>
          <a:xfrm>
            <a:off x="10636685" y="4662701"/>
            <a:ext cx="1003801" cy="21544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800" i="1" dirty="0">
                <a:solidFill>
                  <a:schemeClr val="accent1"/>
                </a:solidFill>
              </a:rPr>
              <a:t>Ascolto dell’utente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60AB7E-48D4-4AF3-B772-C598E6151566}"/>
              </a:ext>
            </a:extLst>
          </p:cNvPr>
          <p:cNvSpPr txBox="1"/>
          <p:nvPr/>
        </p:nvSpPr>
        <p:spPr>
          <a:xfrm>
            <a:off x="11131760" y="5144536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rgbClr val="0070C0"/>
                </a:solidFill>
              </a:rPr>
              <a:t>Canzoni simili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6F7259-2DB6-4E86-9E5B-F347334F18CD}"/>
              </a:ext>
            </a:extLst>
          </p:cNvPr>
          <p:cNvSpPr txBox="1"/>
          <p:nvPr/>
        </p:nvSpPr>
        <p:spPr>
          <a:xfrm>
            <a:off x="9953071" y="5387740"/>
            <a:ext cx="9717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i="1" dirty="0">
                <a:solidFill>
                  <a:srgbClr val="00B050"/>
                </a:solidFill>
              </a:rPr>
              <a:t>Raccomandazioni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3A8DB9-0909-49F5-AC0B-8D1AD3678A6F}"/>
              </a:ext>
            </a:extLst>
          </p:cNvPr>
          <p:cNvSpPr/>
          <p:nvPr/>
        </p:nvSpPr>
        <p:spPr>
          <a:xfrm>
            <a:off x="9989794" y="4663519"/>
            <a:ext cx="1959933" cy="1051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CB345E7-9C0F-4C6A-9491-978F40E2B5F1}"/>
              </a:ext>
            </a:extLst>
          </p:cNvPr>
          <p:cNvGrpSpPr/>
          <p:nvPr/>
        </p:nvGrpSpPr>
        <p:grpSpPr>
          <a:xfrm>
            <a:off x="10969760" y="5390893"/>
            <a:ext cx="509827" cy="324000"/>
            <a:chOff x="10969760" y="5390893"/>
            <a:chExt cx="509827" cy="324000"/>
          </a:xfrm>
        </p:grpSpPr>
        <p:pic>
          <p:nvPicPr>
            <p:cNvPr id="45" name="Graphic 44" descr="Headphones">
              <a:extLst>
                <a:ext uri="{FF2B5EF4-FFF2-40B4-BE49-F238E27FC236}">
                  <a16:creationId xmlns:a16="http://schemas.microsoft.com/office/drawing/2014/main" id="{84852D31-24FE-48C8-A15C-C09B062A3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69760" y="5390893"/>
              <a:ext cx="324000" cy="324000"/>
            </a:xfrm>
            <a:prstGeom prst="rect">
              <a:avLst/>
            </a:prstGeom>
          </p:spPr>
        </p:pic>
        <p:pic>
          <p:nvPicPr>
            <p:cNvPr id="53" name="Graphic 52" descr="Music notes">
              <a:extLst>
                <a:ext uri="{FF2B5EF4-FFF2-40B4-BE49-F238E27FC236}">
                  <a16:creationId xmlns:a16="http://schemas.microsoft.com/office/drawing/2014/main" id="{490A57B7-B7A7-40EB-86C2-787EDD623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63587" y="5453340"/>
              <a:ext cx="216000" cy="20487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4BFBF3F-DA54-403A-9F1B-E4658B5B91E1}"/>
              </a:ext>
            </a:extLst>
          </p:cNvPr>
          <p:cNvGrpSpPr/>
          <p:nvPr/>
        </p:nvGrpSpPr>
        <p:grpSpPr>
          <a:xfrm>
            <a:off x="10969760" y="4808831"/>
            <a:ext cx="519090" cy="324000"/>
            <a:chOff x="10969760" y="4808831"/>
            <a:chExt cx="519090" cy="324000"/>
          </a:xfrm>
        </p:grpSpPr>
        <p:pic>
          <p:nvPicPr>
            <p:cNvPr id="47" name="Graphic 46" descr="Headphones">
              <a:extLst>
                <a:ext uri="{FF2B5EF4-FFF2-40B4-BE49-F238E27FC236}">
                  <a16:creationId xmlns:a16="http://schemas.microsoft.com/office/drawing/2014/main" id="{57F94CD2-AE5D-417F-BAC9-AA9AB1B5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969760" y="4808831"/>
              <a:ext cx="324000" cy="324000"/>
            </a:xfrm>
            <a:prstGeom prst="rect">
              <a:avLst/>
            </a:prstGeom>
          </p:spPr>
        </p:pic>
        <p:pic>
          <p:nvPicPr>
            <p:cNvPr id="55" name="Graphic 54" descr="Music notes">
              <a:extLst>
                <a:ext uri="{FF2B5EF4-FFF2-40B4-BE49-F238E27FC236}">
                  <a16:creationId xmlns:a16="http://schemas.microsoft.com/office/drawing/2014/main" id="{178999A5-F51F-4A82-9178-14F41B467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272850" y="4867344"/>
              <a:ext cx="216000" cy="204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14785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1B4E-8967-4ED3-A061-27760134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Workshop -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B8F35-E8D5-44B4-A28A-4AA960904191}"/>
              </a:ext>
            </a:extLst>
          </p:cNvPr>
          <p:cNvSpPr txBox="1"/>
          <p:nvPr/>
        </p:nvSpPr>
        <p:spPr>
          <a:xfrm>
            <a:off x="4634558" y="1069374"/>
            <a:ext cx="2450686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it-IT" sz="3600" b="1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Analisi</a:t>
            </a:r>
            <a:r>
              <a:rPr lang="it-IT" sz="3600"/>
              <a:t> </a:t>
            </a:r>
            <a:r>
              <a:rPr lang="it-IT" sz="3600" b="1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Dati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DF7D2-3A39-4682-9923-A8286297534A}"/>
              </a:ext>
            </a:extLst>
          </p:cNvPr>
          <p:cNvSpPr txBox="1"/>
          <p:nvPr/>
        </p:nvSpPr>
        <p:spPr>
          <a:xfrm>
            <a:off x="2383348" y="1960785"/>
            <a:ext cx="153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b="1"/>
            </a:lvl1pPr>
          </a:lstStyle>
          <a:p>
            <a:r>
              <a:rPr lang="it-IT" dirty="0"/>
              <a:t>Descrizione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CA202E-745E-4BC1-867B-3177EF892097}"/>
              </a:ext>
            </a:extLst>
          </p:cNvPr>
          <p:cNvSpPr txBox="1"/>
          <p:nvPr/>
        </p:nvSpPr>
        <p:spPr>
          <a:xfrm>
            <a:off x="1234657" y="2704481"/>
            <a:ext cx="3833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Il dataset contiene dati relativi a dei clienti e le relative spese per categorie di libri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7EDB0-1408-41E9-8C28-E8DF66582BCE}"/>
              </a:ext>
            </a:extLst>
          </p:cNvPr>
          <p:cNvSpPr txBox="1"/>
          <p:nvPr/>
        </p:nvSpPr>
        <p:spPr>
          <a:xfrm>
            <a:off x="2281748" y="3909350"/>
            <a:ext cx="177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000" b="1">
                <a:latin typeface="Segoe UI Light"/>
                <a:cs typeface="Segoe UI Light"/>
              </a:defRPr>
            </a:lvl1pPr>
          </a:lstStyle>
          <a:p>
            <a:r>
              <a:rPr lang="it-IT" dirty="0"/>
              <a:t>Pacchetti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880363-E0E7-4F13-BFA3-B9D890385DA3}"/>
              </a:ext>
            </a:extLst>
          </p:cNvPr>
          <p:cNvSpPr txBox="1"/>
          <p:nvPr/>
        </p:nvSpPr>
        <p:spPr>
          <a:xfrm>
            <a:off x="2399062" y="4400970"/>
            <a:ext cx="15356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base</a:t>
            </a:r>
          </a:p>
          <a:p>
            <a:pPr algn="ctr"/>
            <a:r>
              <a:rPr lang="it-IT" sz="1400" i="1" dirty="0"/>
              <a:t>dplyr</a:t>
            </a:r>
          </a:p>
          <a:p>
            <a:pPr algn="ctr"/>
            <a:r>
              <a:rPr lang="it-IT" sz="1400" i="1" dirty="0"/>
              <a:t>Skimr</a:t>
            </a:r>
          </a:p>
          <a:p>
            <a:pPr algn="ctr"/>
            <a:r>
              <a:rPr lang="it-IT" sz="1400" i="1" dirty="0"/>
              <a:t>Hmisc</a:t>
            </a:r>
          </a:p>
          <a:p>
            <a:pPr algn="ctr"/>
            <a:r>
              <a:rPr lang="it-IT" sz="1400" i="1" dirty="0"/>
              <a:t>DataExplorer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FCF616-0184-4D1D-AB9C-1E11204D805B}"/>
              </a:ext>
            </a:extLst>
          </p:cNvPr>
          <p:cNvSpPr txBox="1"/>
          <p:nvPr/>
        </p:nvSpPr>
        <p:spPr>
          <a:xfrm>
            <a:off x="6167099" y="1888886"/>
            <a:ext cx="153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Segoe UI Light"/>
                <a:cs typeface="Segoe UI Light"/>
              </a:rPr>
              <a:t>Variabili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1E885A-0AD1-4368-A8C5-25C409329014}"/>
              </a:ext>
            </a:extLst>
          </p:cNvPr>
          <p:cNvSpPr txBox="1"/>
          <p:nvPr/>
        </p:nvSpPr>
        <p:spPr>
          <a:xfrm>
            <a:off x="5804274" y="2357192"/>
            <a:ext cx="2261297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t-IT"/>
            </a:defPPr>
            <a:lvl1pPr algn="ctr">
              <a:defRPr sz="1400" i="1"/>
            </a:lvl1pPr>
          </a:lstStyle>
          <a:p>
            <a:r>
              <a:rPr lang="it-IT" dirty="0"/>
              <a:t>UserId</a:t>
            </a:r>
          </a:p>
          <a:p>
            <a:r>
              <a:rPr lang="it-IT" dirty="0"/>
              <a:t>Category</a:t>
            </a:r>
          </a:p>
          <a:p>
            <a:r>
              <a:rPr lang="it-IT" i="0" dirty="0" err="1">
                <a:ea typeface="+mn-lt"/>
                <a:cs typeface="+mn-lt"/>
              </a:rPr>
              <a:t>Num_books_for_Category</a:t>
            </a:r>
            <a:endParaRPr lang="it-IT" dirty="0" err="1"/>
          </a:p>
          <a:p>
            <a:r>
              <a:rPr lang="it-IT" dirty="0"/>
              <a:t>Spending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8F6158-96E9-4390-B1BC-D8701CCED9D9}"/>
              </a:ext>
            </a:extLst>
          </p:cNvPr>
          <p:cNvSpPr txBox="1"/>
          <p:nvPr/>
        </p:nvSpPr>
        <p:spPr>
          <a:xfrm>
            <a:off x="8004000" y="2397126"/>
            <a:ext cx="2638617" cy="9002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it-IT"/>
            </a:defPPr>
            <a:lvl1pPr>
              <a:defRPr sz="1400" i="1"/>
            </a:lvl1pPr>
          </a:lstStyle>
          <a:p>
            <a:pPr algn="ctr">
              <a:spcAft>
                <a:spcPts val="500"/>
              </a:spcAft>
            </a:pPr>
            <a:r>
              <a:rPr lang="it-IT" sz="1000" dirty="0"/>
              <a:t>Identificativo cliente</a:t>
            </a:r>
          </a:p>
          <a:p>
            <a:pPr algn="ctr">
              <a:spcAft>
                <a:spcPts val="500"/>
              </a:spcAft>
            </a:pPr>
            <a:r>
              <a:rPr lang="it-IT" sz="1000" dirty="0"/>
              <a:t>Tipo di libro</a:t>
            </a:r>
          </a:p>
          <a:p>
            <a:pPr algn="ctr">
              <a:spcAft>
                <a:spcPts val="500"/>
              </a:spcAft>
            </a:pPr>
            <a:r>
              <a:rPr lang="it-IT" sz="1000" dirty="0"/>
              <a:t># libri per quella categoria comprati</a:t>
            </a:r>
          </a:p>
          <a:p>
            <a:pPr algn="ctr">
              <a:spcAft>
                <a:spcPts val="500"/>
              </a:spcAft>
            </a:pPr>
            <a:r>
              <a:rPr lang="it-IT" sz="1000" dirty="0"/>
              <a:t>spesa in quella categoria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02853A-D06D-4FD6-8FB0-D341A321FF57}"/>
              </a:ext>
            </a:extLst>
          </p:cNvPr>
          <p:cNvSpPr txBox="1"/>
          <p:nvPr/>
        </p:nvSpPr>
        <p:spPr>
          <a:xfrm>
            <a:off x="8570382" y="1888886"/>
            <a:ext cx="153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2800" b="1">
                <a:latin typeface="Segoe UI Light"/>
                <a:cs typeface="Segoe UI Light"/>
              </a:defRPr>
            </a:lvl1pPr>
          </a:lstStyle>
          <a:p>
            <a:r>
              <a:rPr lang="it-IT" sz="2000" dirty="0"/>
              <a:t>Descrizione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212D4F-7D62-4F6C-B097-1D36560EF048}"/>
              </a:ext>
            </a:extLst>
          </p:cNvPr>
          <p:cNvCxnSpPr>
            <a:cxnSpLocks/>
          </p:cNvCxnSpPr>
          <p:nvPr/>
        </p:nvCxnSpPr>
        <p:spPr>
          <a:xfrm>
            <a:off x="5811874" y="2289701"/>
            <a:ext cx="4680000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769182-0A05-4FAB-9330-1BC741122BCF}"/>
              </a:ext>
            </a:extLst>
          </p:cNvPr>
          <p:cNvCxnSpPr>
            <a:cxnSpLocks/>
          </p:cNvCxnSpPr>
          <p:nvPr/>
        </p:nvCxnSpPr>
        <p:spPr>
          <a:xfrm>
            <a:off x="8047074" y="1852821"/>
            <a:ext cx="0" cy="180000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4CAD1F-7471-4E47-A033-CFCDF7FCF85A}"/>
              </a:ext>
            </a:extLst>
          </p:cNvPr>
          <p:cNvCxnSpPr>
            <a:cxnSpLocks/>
          </p:cNvCxnSpPr>
          <p:nvPr/>
        </p:nvCxnSpPr>
        <p:spPr>
          <a:xfrm flipV="1">
            <a:off x="2049285" y="4309460"/>
            <a:ext cx="2235200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3907AFD-236A-4EFE-86D0-0198989DD21A}"/>
              </a:ext>
            </a:extLst>
          </p:cNvPr>
          <p:cNvCxnSpPr>
            <a:cxnSpLocks/>
          </p:cNvCxnSpPr>
          <p:nvPr/>
        </p:nvCxnSpPr>
        <p:spPr>
          <a:xfrm>
            <a:off x="4284485" y="3879046"/>
            <a:ext cx="0" cy="180000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EF23C0D-1CE8-4BE3-B4F5-D47B0C8FFD4D}"/>
              </a:ext>
            </a:extLst>
          </p:cNvPr>
          <p:cNvCxnSpPr>
            <a:cxnSpLocks/>
          </p:cNvCxnSpPr>
          <p:nvPr/>
        </p:nvCxnSpPr>
        <p:spPr>
          <a:xfrm>
            <a:off x="2049285" y="3879046"/>
            <a:ext cx="0" cy="180000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32B60ECF-B2F6-4F4B-831F-76480DCD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0" y="3537822"/>
            <a:ext cx="4752975" cy="247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198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3DF77-F92D-42FF-98FB-33D64FC8A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7748" y="2162204"/>
            <a:ext cx="7848280" cy="1363399"/>
          </a:xfrm>
        </p:spPr>
        <p:txBody>
          <a:bodyPr/>
          <a:lstStyle/>
          <a:p>
            <a:pPr algn="ctr"/>
            <a:r>
              <a:rPr lang="it-IT" dirty="0"/>
              <a:t>Workshop Session </a:t>
            </a:r>
          </a:p>
          <a:p>
            <a:pPr algn="ctr"/>
            <a:r>
              <a:rPr lang="it-IT" dirty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7991300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1B4E-8967-4ED3-A061-27760134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Workshop – Data Enrichment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B8F35-E8D5-44B4-A28A-4AA960904191}"/>
              </a:ext>
            </a:extLst>
          </p:cNvPr>
          <p:cNvSpPr txBox="1"/>
          <p:nvPr/>
        </p:nvSpPr>
        <p:spPr>
          <a:xfrm>
            <a:off x="4727514" y="1389063"/>
            <a:ext cx="3055046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it-IT" sz="3600" b="1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Creazione KPI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DF7D2-3A39-4682-9923-A8286297534A}"/>
              </a:ext>
            </a:extLst>
          </p:cNvPr>
          <p:cNvSpPr txBox="1"/>
          <p:nvPr/>
        </p:nvSpPr>
        <p:spPr>
          <a:xfrm>
            <a:off x="1553126" y="2353577"/>
            <a:ext cx="230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Cosa si intende per Rating?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FBAF9-CA64-41C6-9D8C-B3BE5276E837}"/>
              </a:ext>
            </a:extLst>
          </p:cNvPr>
          <p:cNvSpPr txBox="1"/>
          <p:nvPr/>
        </p:nvSpPr>
        <p:spPr>
          <a:xfrm>
            <a:off x="6407064" y="2180324"/>
            <a:ext cx="378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b="1"/>
            </a:lvl1pPr>
          </a:lstStyle>
          <a:p>
            <a:r>
              <a:rPr lang="it-IT" dirty="0"/>
              <a:t>Processo per inferire il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18442-7B61-4EA7-A660-111E496ADAF4}"/>
              </a:ext>
            </a:extLst>
          </p:cNvPr>
          <p:cNvSpPr txBox="1"/>
          <p:nvPr/>
        </p:nvSpPr>
        <p:spPr>
          <a:xfrm>
            <a:off x="822961" y="3114645"/>
            <a:ext cx="37693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1400" i="1"/>
            </a:lvl1pPr>
          </a:lstStyle>
          <a:p>
            <a:r>
              <a:rPr lang="it-IT" dirty="0"/>
              <a:t>Il rating solitamente è un punteggio che viene assegnato all’interno di una scala di valori.</a:t>
            </a:r>
          </a:p>
          <a:p>
            <a:r>
              <a:rPr lang="it-IT" dirty="0"/>
              <a:t>Più il punteggio è vicino al punto di minimo della scala più il gradiento è basso, e viceversa.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36A0-F7E3-4402-928C-6AAF2050D9CE}"/>
              </a:ext>
            </a:extLst>
          </p:cNvPr>
          <p:cNvSpPr txBox="1"/>
          <p:nvPr/>
        </p:nvSpPr>
        <p:spPr>
          <a:xfrm>
            <a:off x="5261526" y="2623761"/>
            <a:ext cx="6136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1400" i="1"/>
            </a:lvl1pPr>
          </a:lstStyle>
          <a:p>
            <a:pPr algn="l"/>
            <a:r>
              <a:rPr lang="it-IT" i="0" dirty="0"/>
              <a:t>In quanto mancante, il rating può essere inferito dai dati. Questo l’approccio proposto:</a:t>
            </a:r>
          </a:p>
          <a:p>
            <a:pPr algn="l"/>
            <a:endParaRPr lang="it-IT" i="0" dirty="0"/>
          </a:p>
          <a:p>
            <a:pPr marL="342900" indent="-342900" algn="l">
              <a:buFont typeface="+mj-lt"/>
              <a:buAutoNum type="arabicPeriod"/>
            </a:pPr>
            <a:r>
              <a:rPr lang="it-IT" i="0" dirty="0"/>
              <a:t>Viene standardizzata la variabile di spesa rispetto alla categoria, trasformandola in una normale standard</a:t>
            </a:r>
          </a:p>
          <a:p>
            <a:pPr marL="342900" indent="-342900" algn="l">
              <a:buFont typeface="+mj-lt"/>
              <a:buAutoNum type="arabicPeriod"/>
            </a:pPr>
            <a:r>
              <a:rPr lang="it-IT" i="0" dirty="0"/>
              <a:t>Viene settata una soglia minima a -3 e una massima a 3</a:t>
            </a:r>
          </a:p>
          <a:p>
            <a:pPr marL="342900" indent="-342900" algn="l">
              <a:buFont typeface="+mj-lt"/>
              <a:buAutoNum type="arabicPeriod"/>
            </a:pPr>
            <a:r>
              <a:rPr lang="it-IT" i="0" dirty="0"/>
              <a:t>Viene normalizzata la distribuzione in maniera che il valore minimo assuma valore 1 e il massimo valore 10</a:t>
            </a:r>
          </a:p>
          <a:p>
            <a:pPr marL="342900" indent="-342900" algn="l">
              <a:buFont typeface="+mj-lt"/>
              <a:buAutoNum type="arabicPeriod"/>
            </a:pPr>
            <a:endParaRPr lang="it-IT" i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2BEA5B-6E7A-4971-9830-9C46F9DA0DAE}"/>
              </a:ext>
            </a:extLst>
          </p:cNvPr>
          <p:cNvSpPr txBox="1"/>
          <p:nvPr/>
        </p:nvSpPr>
        <p:spPr>
          <a:xfrm rot="16200000">
            <a:off x="5435155" y="5033617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i="1" dirty="0"/>
              <a:t>Frequenza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E4C733-99FF-4910-9B5C-FC3D51B0AE28}"/>
              </a:ext>
            </a:extLst>
          </p:cNvPr>
          <p:cNvSpPr txBox="1"/>
          <p:nvPr/>
        </p:nvSpPr>
        <p:spPr>
          <a:xfrm>
            <a:off x="6678855" y="5884169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1100" i="1"/>
            </a:lvl1pPr>
          </a:lstStyle>
          <a:p>
            <a:r>
              <a:rPr lang="it-IT" b="1" dirty="0"/>
              <a:t>Spesa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8E2465-C2AF-4461-9AB5-B1948A72776B}"/>
              </a:ext>
            </a:extLst>
          </p:cNvPr>
          <p:cNvSpPr txBox="1"/>
          <p:nvPr/>
        </p:nvSpPr>
        <p:spPr>
          <a:xfrm>
            <a:off x="9745822" y="5887344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i="1" dirty="0"/>
              <a:t>Rating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175B8B-BB92-4794-8F5D-A3E4355FCDF6}"/>
              </a:ext>
            </a:extLst>
          </p:cNvPr>
          <p:cNvSpPr txBox="1"/>
          <p:nvPr/>
        </p:nvSpPr>
        <p:spPr>
          <a:xfrm rot="16200000">
            <a:off x="8460450" y="5084417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b="1" i="1" dirty="0"/>
              <a:t>Frequenza</a:t>
            </a:r>
          </a:p>
        </p:txBody>
      </p:sp>
      <p:pic>
        <p:nvPicPr>
          <p:cNvPr id="5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17CED4C-CA1E-48F0-B46E-CACAB21B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0" y="4735959"/>
            <a:ext cx="1914525" cy="1072257"/>
          </a:xfrm>
          <a:prstGeom prst="rect">
            <a:avLst/>
          </a:prstGeom>
        </p:spPr>
      </p:pic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B56A112-DF86-458B-84D9-D4469082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4738116"/>
            <a:ext cx="1914525" cy="110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351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3DF77-F92D-42FF-98FB-33D64FC8A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7748" y="2162204"/>
            <a:ext cx="7848280" cy="1363399"/>
          </a:xfrm>
        </p:spPr>
        <p:txBody>
          <a:bodyPr/>
          <a:lstStyle/>
          <a:p>
            <a:pPr algn="ctr"/>
            <a:r>
              <a:rPr lang="it-IT" dirty="0"/>
              <a:t>Workshop Session </a:t>
            </a:r>
          </a:p>
          <a:p>
            <a:pPr algn="ctr"/>
            <a:r>
              <a:rPr lang="it-IT" dirty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141716022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DB5326-A4D8-4BD3-9BC9-66DAF8C138B0}"/>
              </a:ext>
            </a:extLst>
          </p:cNvPr>
          <p:cNvSpPr txBox="1"/>
          <p:nvPr/>
        </p:nvSpPr>
        <p:spPr>
          <a:xfrm>
            <a:off x="2101644" y="1863984"/>
            <a:ext cx="1211826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EC3AD-29FC-4D8A-BCB2-0EEB81778935}"/>
              </a:ext>
            </a:extLst>
          </p:cNvPr>
          <p:cNvSpPr txBox="1"/>
          <p:nvPr/>
        </p:nvSpPr>
        <p:spPr>
          <a:xfrm>
            <a:off x="3473244" y="1863984"/>
            <a:ext cx="1980000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Description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AF7ED-B903-4AC9-99A2-09697E5244C3}"/>
              </a:ext>
            </a:extLst>
          </p:cNvPr>
          <p:cNvSpPr txBox="1"/>
          <p:nvPr/>
        </p:nvSpPr>
        <p:spPr>
          <a:xfrm>
            <a:off x="5522069" y="1863984"/>
            <a:ext cx="1039067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FD877E-CFC2-4A49-9C1C-27B6D6ACA37C}"/>
              </a:ext>
            </a:extLst>
          </p:cNvPr>
          <p:cNvSpPr txBox="1"/>
          <p:nvPr/>
        </p:nvSpPr>
        <p:spPr>
          <a:xfrm>
            <a:off x="2284451" y="261213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Hybrid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CA3F5-B0CE-422B-90BA-6E6A564AB779}"/>
              </a:ext>
            </a:extLst>
          </p:cNvPr>
          <p:cNvSpPr txBox="1"/>
          <p:nvPr/>
        </p:nvSpPr>
        <p:spPr>
          <a:xfrm>
            <a:off x="2435935" y="326469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C9E61-D171-4698-BCC1-C7D2E02EBD63}"/>
              </a:ext>
            </a:extLst>
          </p:cNvPr>
          <p:cNvSpPr txBox="1"/>
          <p:nvPr/>
        </p:nvSpPr>
        <p:spPr>
          <a:xfrm>
            <a:off x="2483223" y="3818825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60846-2671-48BD-B20B-EB606427D6B8}"/>
              </a:ext>
            </a:extLst>
          </p:cNvPr>
          <p:cNvSpPr txBox="1"/>
          <p:nvPr/>
        </p:nvSpPr>
        <p:spPr>
          <a:xfrm>
            <a:off x="2402272" y="430060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IBCF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73BB8-C098-4B7E-BAB5-667DC4B5834F}"/>
              </a:ext>
            </a:extLst>
          </p:cNvPr>
          <p:cNvSpPr txBox="1"/>
          <p:nvPr/>
        </p:nvSpPr>
        <p:spPr>
          <a:xfrm>
            <a:off x="2315710" y="482548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LIBMF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4615E-735C-43C3-902C-50D7CC89FD66}"/>
              </a:ext>
            </a:extLst>
          </p:cNvPr>
          <p:cNvSpPr txBox="1"/>
          <p:nvPr/>
        </p:nvSpPr>
        <p:spPr>
          <a:xfrm>
            <a:off x="2239054" y="5338988"/>
            <a:ext cx="95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Popular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BBBEC1-002E-4EB4-AD6E-A6973F9BF7FB}"/>
              </a:ext>
            </a:extLst>
          </p:cNvPr>
          <p:cNvSpPr txBox="1"/>
          <p:nvPr/>
        </p:nvSpPr>
        <p:spPr>
          <a:xfrm>
            <a:off x="7194444" y="2790212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Random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06942E-93F9-4115-A3E4-DF800BA31F46}"/>
              </a:ext>
            </a:extLst>
          </p:cNvPr>
          <p:cNvSpPr txBox="1"/>
          <p:nvPr/>
        </p:nvSpPr>
        <p:spPr>
          <a:xfrm>
            <a:off x="7034538" y="3375141"/>
            <a:ext cx="13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i="1"/>
            </a:lvl1pPr>
          </a:lstStyle>
          <a:p>
            <a:r>
              <a:rPr lang="it-IT" dirty="0"/>
              <a:t>ReRecomm.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516AC9-7F21-422A-B8CB-FE1F7C46027B}"/>
              </a:ext>
            </a:extLst>
          </p:cNvPr>
          <p:cNvSpPr txBox="1"/>
          <p:nvPr/>
        </p:nvSpPr>
        <p:spPr>
          <a:xfrm>
            <a:off x="7407643" y="396006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SVD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75FFF-2576-4D45-91ED-56C3AEEA25AB}"/>
              </a:ext>
            </a:extLst>
          </p:cNvPr>
          <p:cNvSpPr txBox="1"/>
          <p:nvPr/>
        </p:nvSpPr>
        <p:spPr>
          <a:xfrm>
            <a:off x="7351538" y="454499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SVDF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FF2C39-FC80-4548-9E52-A62B4D1620F2}"/>
              </a:ext>
            </a:extLst>
          </p:cNvPr>
          <p:cNvSpPr txBox="1"/>
          <p:nvPr/>
        </p:nvSpPr>
        <p:spPr>
          <a:xfrm>
            <a:off x="7348332" y="512542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UBCF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2BE3E9-6305-429E-8251-B59B26A10717}"/>
              </a:ext>
            </a:extLst>
          </p:cNvPr>
          <p:cNvSpPr/>
          <p:nvPr/>
        </p:nvSpPr>
        <p:spPr>
          <a:xfrm>
            <a:off x="1986116" y="1779642"/>
            <a:ext cx="4693008" cy="4188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C13CF8-2C54-437F-9A8D-97A2DA415F90}"/>
              </a:ext>
            </a:extLst>
          </p:cNvPr>
          <p:cNvCxnSpPr/>
          <p:nvPr/>
        </p:nvCxnSpPr>
        <p:spPr>
          <a:xfrm>
            <a:off x="2172601" y="2389242"/>
            <a:ext cx="4388535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C56AE6-EF8F-43D1-A2FE-E9A5C86E53EF}"/>
              </a:ext>
            </a:extLst>
          </p:cNvPr>
          <p:cNvCxnSpPr>
            <a:cxnSpLocks/>
          </p:cNvCxnSpPr>
          <p:nvPr/>
        </p:nvCxnSpPr>
        <p:spPr>
          <a:xfrm>
            <a:off x="3408081" y="1877058"/>
            <a:ext cx="0" cy="3933809"/>
          </a:xfrm>
          <a:prstGeom prst="lin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03BE2C-B939-4A83-BC68-7B7CCE0F8EDA}"/>
              </a:ext>
            </a:extLst>
          </p:cNvPr>
          <p:cNvCxnSpPr>
            <a:cxnSpLocks/>
          </p:cNvCxnSpPr>
          <p:nvPr/>
        </p:nvCxnSpPr>
        <p:spPr>
          <a:xfrm>
            <a:off x="5474112" y="1907008"/>
            <a:ext cx="0" cy="3933809"/>
          </a:xfrm>
          <a:prstGeom prst="lin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AA75F13-860D-4A4F-8AAB-C0E58EFC5B35}"/>
              </a:ext>
            </a:extLst>
          </p:cNvPr>
          <p:cNvSpPr txBox="1"/>
          <p:nvPr/>
        </p:nvSpPr>
        <p:spPr>
          <a:xfrm>
            <a:off x="7092227" y="1864335"/>
            <a:ext cx="1211826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DAA5CD-7112-494F-AE75-14C4F4D84D9D}"/>
              </a:ext>
            </a:extLst>
          </p:cNvPr>
          <p:cNvSpPr txBox="1"/>
          <p:nvPr/>
        </p:nvSpPr>
        <p:spPr>
          <a:xfrm>
            <a:off x="8463827" y="1864335"/>
            <a:ext cx="1980000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Description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49FC74-8F8B-4D55-B0DE-E5EE3732C3CD}"/>
              </a:ext>
            </a:extLst>
          </p:cNvPr>
          <p:cNvSpPr txBox="1"/>
          <p:nvPr/>
        </p:nvSpPr>
        <p:spPr>
          <a:xfrm>
            <a:off x="10512652" y="1864335"/>
            <a:ext cx="1039067" cy="424732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="0" i="0">
                <a:solidFill>
                  <a:srgbClr val="333333"/>
                </a:solidFill>
                <a:latin typeface="Segoe UI Light" panose="020B0502040204020203" pitchFamily="34" charset="0"/>
                <a:ea typeface="Segoe UI Light" charset="0"/>
                <a:cs typeface="Segoe UI" panose="020B050204020402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Segoe UI Light"/>
                <a:ea typeface="+mn-ea"/>
                <a:cs typeface="Segoe UI Light"/>
              </a:rPr>
              <a:t>Type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AE8466-AA6B-4F0A-87FF-66E93D9BEF31}"/>
              </a:ext>
            </a:extLst>
          </p:cNvPr>
          <p:cNvSpPr/>
          <p:nvPr/>
        </p:nvSpPr>
        <p:spPr>
          <a:xfrm>
            <a:off x="6976699" y="1779993"/>
            <a:ext cx="4693008" cy="41885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01200D-F886-4EEE-A6D1-6094653FA85B}"/>
              </a:ext>
            </a:extLst>
          </p:cNvPr>
          <p:cNvCxnSpPr/>
          <p:nvPr/>
        </p:nvCxnSpPr>
        <p:spPr>
          <a:xfrm>
            <a:off x="7163184" y="2389593"/>
            <a:ext cx="4388535" cy="0"/>
          </a:xfrm>
          <a:prstGeom prst="lin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4BF972-8C4A-4BB1-91C5-8969FFB79AD9}"/>
              </a:ext>
            </a:extLst>
          </p:cNvPr>
          <p:cNvCxnSpPr>
            <a:cxnSpLocks/>
          </p:cNvCxnSpPr>
          <p:nvPr/>
        </p:nvCxnSpPr>
        <p:spPr>
          <a:xfrm>
            <a:off x="8398664" y="1877409"/>
            <a:ext cx="0" cy="3933809"/>
          </a:xfrm>
          <a:prstGeom prst="lin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3A16B8F-5D39-4399-A373-2233BB252EB4}"/>
              </a:ext>
            </a:extLst>
          </p:cNvPr>
          <p:cNvCxnSpPr>
            <a:cxnSpLocks/>
          </p:cNvCxnSpPr>
          <p:nvPr/>
        </p:nvCxnSpPr>
        <p:spPr>
          <a:xfrm>
            <a:off x="10464695" y="1907359"/>
            <a:ext cx="0" cy="3933809"/>
          </a:xfrm>
          <a:prstGeom prst="lin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139C2F4-1764-4C42-92AB-9460E66F2F96}"/>
              </a:ext>
            </a:extLst>
          </p:cNvPr>
          <p:cNvSpPr txBox="1"/>
          <p:nvPr/>
        </p:nvSpPr>
        <p:spPr>
          <a:xfrm>
            <a:off x="3558343" y="2504417"/>
            <a:ext cx="1739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Hybrid recommender that aggregates several recommendation strategies using weighted averages.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631660-FB94-4EA0-BF6E-9FD92064B022}"/>
              </a:ext>
            </a:extLst>
          </p:cNvPr>
          <p:cNvSpPr txBox="1"/>
          <p:nvPr/>
        </p:nvSpPr>
        <p:spPr>
          <a:xfrm>
            <a:off x="3558343" y="3156978"/>
            <a:ext cx="1739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Recommender for explicit ratings based on latent factors, calculated by alternating least squares algorithm.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243904-CA43-4E34-B91E-04DCF18F25B4}"/>
              </a:ext>
            </a:extLst>
          </p:cNvPr>
          <p:cNvSpPr txBox="1"/>
          <p:nvPr/>
        </p:nvSpPr>
        <p:spPr>
          <a:xfrm>
            <a:off x="3558343" y="3834214"/>
            <a:ext cx="1739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Recommender based on association rules.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D01B31-DA02-4479-9AA7-C201613C5C5F}"/>
              </a:ext>
            </a:extLst>
          </p:cNvPr>
          <p:cNvSpPr txBox="1"/>
          <p:nvPr/>
        </p:nvSpPr>
        <p:spPr>
          <a:xfrm>
            <a:off x="3558343" y="4315993"/>
            <a:ext cx="1739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Recommender based on item-based collaborative filtering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35A7F8-257F-48BE-A10E-2749142F0A9B}"/>
              </a:ext>
            </a:extLst>
          </p:cNvPr>
          <p:cNvSpPr txBox="1"/>
          <p:nvPr/>
        </p:nvSpPr>
        <p:spPr>
          <a:xfrm>
            <a:off x="3558343" y="4840876"/>
            <a:ext cx="1739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Matrix factorization with LIBMF via package </a:t>
            </a:r>
            <a:r>
              <a:rPr lang="en-US" sz="800" i="1" dirty="0" err="1"/>
              <a:t>recosystem</a:t>
            </a:r>
            <a:r>
              <a:rPr lang="en-US" sz="800" i="1" dirty="0"/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3E7718-3807-480A-A536-0750ED200FE0}"/>
              </a:ext>
            </a:extLst>
          </p:cNvPr>
          <p:cNvSpPr txBox="1"/>
          <p:nvPr/>
        </p:nvSpPr>
        <p:spPr>
          <a:xfrm>
            <a:off x="3558343" y="5354377"/>
            <a:ext cx="1739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i="1" dirty="0"/>
              <a:t>Recommender based on item popularity.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3F2EEC-BDC8-4664-A25A-2E2253ABA393}"/>
              </a:ext>
            </a:extLst>
          </p:cNvPr>
          <p:cNvSpPr txBox="1"/>
          <p:nvPr/>
        </p:nvSpPr>
        <p:spPr>
          <a:xfrm>
            <a:off x="8584086" y="3927127"/>
            <a:ext cx="17394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algn="ctr">
              <a:defRPr sz="800" i="1"/>
            </a:lvl1pPr>
          </a:lstStyle>
          <a:p>
            <a:r>
              <a:rPr lang="en-US" dirty="0"/>
              <a:t>Recommender based on SVD approximation with column-mean imputation.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9709E7-4F1B-48F2-84E3-0B533EA34B43}"/>
              </a:ext>
            </a:extLst>
          </p:cNvPr>
          <p:cNvSpPr txBox="1"/>
          <p:nvPr/>
        </p:nvSpPr>
        <p:spPr>
          <a:xfrm>
            <a:off x="8584086" y="4560387"/>
            <a:ext cx="1739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algn="ctr">
              <a:defRPr sz="800" i="1"/>
            </a:lvl1pPr>
          </a:lstStyle>
          <a:p>
            <a:r>
              <a:rPr lang="en-US" dirty="0"/>
              <a:t>Recommender based on Funk SVD with gradient descend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A462F62-C5EF-48ED-9B99-74174092562E}"/>
              </a:ext>
            </a:extLst>
          </p:cNvPr>
          <p:cNvSpPr txBox="1"/>
          <p:nvPr/>
        </p:nvSpPr>
        <p:spPr>
          <a:xfrm>
            <a:off x="8584086" y="5140815"/>
            <a:ext cx="17394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algn="ctr">
              <a:defRPr sz="800" i="1"/>
            </a:lvl1pPr>
          </a:lstStyle>
          <a:p>
            <a:r>
              <a:rPr lang="en-US" dirty="0"/>
              <a:t>Recommender based on user-based collaborative filtering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1FA7F4-36D8-4697-AB01-1E9F482D79EA}"/>
              </a:ext>
            </a:extLst>
          </p:cNvPr>
          <p:cNvSpPr txBox="1"/>
          <p:nvPr/>
        </p:nvSpPr>
        <p:spPr>
          <a:xfrm>
            <a:off x="8584086" y="2867156"/>
            <a:ext cx="17394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algn="ctr">
              <a:defRPr sz="800" i="1"/>
            </a:lvl1pPr>
          </a:lstStyle>
          <a:p>
            <a:r>
              <a:rPr lang="en-US" dirty="0"/>
              <a:t>Produce random recommendations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E1FC04-542C-4682-B59F-356BFB33F08B}"/>
              </a:ext>
            </a:extLst>
          </p:cNvPr>
          <p:cNvSpPr txBox="1"/>
          <p:nvPr/>
        </p:nvSpPr>
        <p:spPr>
          <a:xfrm>
            <a:off x="8584086" y="3452085"/>
            <a:ext cx="17394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algn="ctr">
              <a:defRPr sz="800" i="1"/>
            </a:lvl1pPr>
          </a:lstStyle>
          <a:p>
            <a:r>
              <a:rPr lang="en-US" dirty="0"/>
              <a:t>Re-recommends highly rated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3EEA93-1E3C-4B22-B8C7-5181A79BEB68}"/>
              </a:ext>
            </a:extLst>
          </p:cNvPr>
          <p:cNvSpPr txBox="1"/>
          <p:nvPr/>
        </p:nvSpPr>
        <p:spPr>
          <a:xfrm>
            <a:off x="3500300" y="6017343"/>
            <a:ext cx="443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/>
              <a:t>Legenda</a:t>
            </a:r>
            <a:r>
              <a:rPr lang="it-IT" i="1" dirty="0"/>
              <a:t>: </a:t>
            </a:r>
            <a:r>
              <a:rPr lang="it-IT" b="1" i="1" dirty="0">
                <a:solidFill>
                  <a:srgbClr val="00B0F0"/>
                </a:solidFill>
              </a:rPr>
              <a:t>B</a:t>
            </a:r>
            <a:r>
              <a:rPr lang="it-IT" i="1" dirty="0"/>
              <a:t> = </a:t>
            </a:r>
            <a:r>
              <a:rPr lang="it-IT" i="1" dirty="0">
                <a:solidFill>
                  <a:srgbClr val="00B0F0"/>
                </a:solidFill>
              </a:rPr>
              <a:t>Binary</a:t>
            </a:r>
            <a:r>
              <a:rPr lang="it-IT" i="1" dirty="0"/>
              <a:t>, </a:t>
            </a:r>
            <a:r>
              <a:rPr lang="it-IT" b="1" i="1" dirty="0">
                <a:solidFill>
                  <a:srgbClr val="FF0000"/>
                </a:solidFill>
              </a:rPr>
              <a:t>R</a:t>
            </a:r>
            <a:r>
              <a:rPr lang="it-IT" i="1" dirty="0"/>
              <a:t> = </a:t>
            </a:r>
            <a:r>
              <a:rPr lang="it-IT" i="1" dirty="0">
                <a:solidFill>
                  <a:srgbClr val="FF0000"/>
                </a:solidFill>
              </a:rPr>
              <a:t>Real</a:t>
            </a:r>
            <a:r>
              <a:rPr lang="it-IT" i="1" dirty="0"/>
              <a:t>, </a:t>
            </a:r>
            <a:r>
              <a:rPr lang="it-IT" b="1" i="1" dirty="0">
                <a:solidFill>
                  <a:srgbClr val="00B050"/>
                </a:solidFill>
              </a:rPr>
              <a:t>I</a:t>
            </a:r>
            <a:r>
              <a:rPr lang="it-IT" i="1" dirty="0"/>
              <a:t> = </a:t>
            </a:r>
            <a:r>
              <a:rPr lang="it-IT" i="1" dirty="0">
                <a:solidFill>
                  <a:srgbClr val="00B050"/>
                </a:solidFill>
              </a:rPr>
              <a:t>Implicit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A27DB9F-C975-4EDC-81E1-FDE02EF62E8F}"/>
              </a:ext>
            </a:extLst>
          </p:cNvPr>
          <p:cNvGrpSpPr/>
          <p:nvPr/>
        </p:nvGrpSpPr>
        <p:grpSpPr>
          <a:xfrm>
            <a:off x="5738182" y="2586284"/>
            <a:ext cx="664429" cy="369332"/>
            <a:chOff x="5195406" y="2163494"/>
            <a:chExt cx="664429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55A0208-54B9-4264-8931-2D654B2E8D4F}"/>
                </a:ext>
              </a:extLst>
            </p:cNvPr>
            <p:cNvSpPr txBox="1"/>
            <p:nvPr/>
          </p:nvSpPr>
          <p:spPr>
            <a:xfrm>
              <a:off x="5195406" y="2163494"/>
              <a:ext cx="3564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00B0F0"/>
                  </a:solidFill>
                </a:rPr>
                <a:t>B</a:t>
              </a:r>
              <a:endParaRPr lang="it-IT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491D519-88C2-4E69-AF17-CAD12DD7B612}"/>
                </a:ext>
              </a:extLst>
            </p:cNvPr>
            <p:cNvSpPr txBox="1"/>
            <p:nvPr/>
          </p:nvSpPr>
          <p:spPr>
            <a:xfrm>
              <a:off x="5493587" y="2163494"/>
              <a:ext cx="3662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FF0000"/>
                  </a:solidFill>
                </a:rPr>
                <a:t>R</a:t>
              </a:r>
              <a:endParaRPr lang="it-IT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3C4DFA8-24F7-4880-A8F4-C3F7085C1D33}"/>
              </a:ext>
            </a:extLst>
          </p:cNvPr>
          <p:cNvSpPr txBox="1"/>
          <p:nvPr/>
        </p:nvSpPr>
        <p:spPr>
          <a:xfrm>
            <a:off x="5592174" y="3173877"/>
            <a:ext cx="35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B0F0"/>
                </a:solidFill>
              </a:rPr>
              <a:t>B</a:t>
            </a:r>
            <a:endParaRPr lang="it-IT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57CB7F4-36B5-4E60-AACF-215E0FE0A980}"/>
              </a:ext>
            </a:extLst>
          </p:cNvPr>
          <p:cNvSpPr txBox="1"/>
          <p:nvPr/>
        </p:nvSpPr>
        <p:spPr>
          <a:xfrm>
            <a:off x="5890355" y="3173877"/>
            <a:ext cx="36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</a:rPr>
              <a:t>R</a:t>
            </a:r>
            <a:endParaRPr lang="it-IT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0E499D5-7A0B-45BA-9159-FADBAB050B31}"/>
              </a:ext>
            </a:extLst>
          </p:cNvPr>
          <p:cNvSpPr txBox="1"/>
          <p:nvPr/>
        </p:nvSpPr>
        <p:spPr>
          <a:xfrm>
            <a:off x="6212603" y="3173877"/>
            <a:ext cx="36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</a:rPr>
              <a:t>R</a:t>
            </a:r>
            <a:endParaRPr lang="it-IT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0EB191F-7709-4A4C-AE21-0E02D24ACE7B}"/>
              </a:ext>
            </a:extLst>
          </p:cNvPr>
          <p:cNvSpPr txBox="1"/>
          <p:nvPr/>
        </p:nvSpPr>
        <p:spPr>
          <a:xfrm>
            <a:off x="5749229" y="3152657"/>
            <a:ext cx="278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i="1" dirty="0">
                <a:solidFill>
                  <a:srgbClr val="00B050"/>
                </a:solidFill>
              </a:rPr>
              <a:t>I</a:t>
            </a:r>
            <a:endParaRPr lang="it-IT" sz="11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1875C62-0311-4D69-853E-968E75EFD301}"/>
              </a:ext>
            </a:extLst>
          </p:cNvPr>
          <p:cNvSpPr txBox="1"/>
          <p:nvPr/>
        </p:nvSpPr>
        <p:spPr>
          <a:xfrm>
            <a:off x="6047962" y="3143599"/>
            <a:ext cx="2788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i="1" dirty="0">
                <a:solidFill>
                  <a:srgbClr val="00B050"/>
                </a:solidFill>
              </a:rPr>
              <a:t>I</a:t>
            </a:r>
            <a:endParaRPr lang="it-IT" sz="11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7534E87-D893-4B1E-90CA-1069FFCDF067}"/>
              </a:ext>
            </a:extLst>
          </p:cNvPr>
          <p:cNvSpPr txBox="1"/>
          <p:nvPr/>
        </p:nvSpPr>
        <p:spPr>
          <a:xfrm>
            <a:off x="5892187" y="3809381"/>
            <a:ext cx="35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00B0F0"/>
                </a:solidFill>
              </a:rPr>
              <a:t>B</a:t>
            </a:r>
            <a:endParaRPr lang="it-IT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401D34C-25B3-4489-822A-7CAA70F0F9CE}"/>
              </a:ext>
            </a:extLst>
          </p:cNvPr>
          <p:cNvSpPr txBox="1"/>
          <p:nvPr/>
        </p:nvSpPr>
        <p:spPr>
          <a:xfrm>
            <a:off x="5887272" y="4825487"/>
            <a:ext cx="36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</a:rPr>
              <a:t>R</a:t>
            </a:r>
            <a:endParaRPr lang="it-IT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FC4E6F-100A-4E49-8538-1D67CBC93355}"/>
              </a:ext>
            </a:extLst>
          </p:cNvPr>
          <p:cNvSpPr txBox="1"/>
          <p:nvPr/>
        </p:nvSpPr>
        <p:spPr>
          <a:xfrm>
            <a:off x="10872724" y="3930573"/>
            <a:ext cx="36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</a:rPr>
              <a:t>R</a:t>
            </a:r>
            <a:endParaRPr lang="it-IT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720C74F-B779-4C30-AB95-6E4B18F2B791}"/>
              </a:ext>
            </a:extLst>
          </p:cNvPr>
          <p:cNvSpPr txBox="1"/>
          <p:nvPr/>
        </p:nvSpPr>
        <p:spPr>
          <a:xfrm>
            <a:off x="10872724" y="4548537"/>
            <a:ext cx="366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1" dirty="0">
                <a:solidFill>
                  <a:srgbClr val="FF0000"/>
                </a:solidFill>
              </a:rPr>
              <a:t>R</a:t>
            </a:r>
            <a:endParaRPr lang="it-IT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C92FC16-3E9A-4579-8191-430FDFB43AD3}"/>
              </a:ext>
            </a:extLst>
          </p:cNvPr>
          <p:cNvGrpSpPr/>
          <p:nvPr/>
        </p:nvGrpSpPr>
        <p:grpSpPr>
          <a:xfrm>
            <a:off x="5738182" y="4300604"/>
            <a:ext cx="664429" cy="369332"/>
            <a:chOff x="5195406" y="2163494"/>
            <a:chExt cx="664429" cy="36933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3BAD8AB-0F1F-43EA-99D6-17EF7A876E1D}"/>
                </a:ext>
              </a:extLst>
            </p:cNvPr>
            <p:cNvSpPr txBox="1"/>
            <p:nvPr/>
          </p:nvSpPr>
          <p:spPr>
            <a:xfrm>
              <a:off x="5195406" y="2163494"/>
              <a:ext cx="3564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00B0F0"/>
                  </a:solidFill>
                </a:rPr>
                <a:t>B</a:t>
              </a:r>
              <a:endParaRPr lang="it-IT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C549BED-B2D6-42D5-B4F1-41803CE9809C}"/>
                </a:ext>
              </a:extLst>
            </p:cNvPr>
            <p:cNvSpPr txBox="1"/>
            <p:nvPr/>
          </p:nvSpPr>
          <p:spPr>
            <a:xfrm>
              <a:off x="5493587" y="2163494"/>
              <a:ext cx="3662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FF0000"/>
                  </a:solidFill>
                </a:rPr>
                <a:t>R</a:t>
              </a:r>
              <a:endParaRPr lang="it-IT" dirty="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655CCA5-A3C8-465F-8B5F-176CD66A9D55}"/>
              </a:ext>
            </a:extLst>
          </p:cNvPr>
          <p:cNvGrpSpPr/>
          <p:nvPr/>
        </p:nvGrpSpPr>
        <p:grpSpPr>
          <a:xfrm>
            <a:off x="5738182" y="5304535"/>
            <a:ext cx="664429" cy="369332"/>
            <a:chOff x="5195406" y="2163494"/>
            <a:chExt cx="664429" cy="36933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D04DCC3-D9A7-4D3D-B6E8-2E81D0A7C4E4}"/>
                </a:ext>
              </a:extLst>
            </p:cNvPr>
            <p:cNvSpPr txBox="1"/>
            <p:nvPr/>
          </p:nvSpPr>
          <p:spPr>
            <a:xfrm>
              <a:off x="5195406" y="2163494"/>
              <a:ext cx="3564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00B0F0"/>
                  </a:solidFill>
                </a:rPr>
                <a:t>B</a:t>
              </a:r>
              <a:endParaRPr lang="it-IT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DC2B68F-891E-4922-B0F2-E89DAC57BE80}"/>
                </a:ext>
              </a:extLst>
            </p:cNvPr>
            <p:cNvSpPr txBox="1"/>
            <p:nvPr/>
          </p:nvSpPr>
          <p:spPr>
            <a:xfrm>
              <a:off x="5493587" y="2163494"/>
              <a:ext cx="3662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FF0000"/>
                  </a:solidFill>
                </a:rPr>
                <a:t>R</a:t>
              </a:r>
              <a:endParaRPr lang="it-IT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981E1C8-0A3B-4B95-AA05-E28B658700EB}"/>
              </a:ext>
            </a:extLst>
          </p:cNvPr>
          <p:cNvGrpSpPr/>
          <p:nvPr/>
        </p:nvGrpSpPr>
        <p:grpSpPr>
          <a:xfrm>
            <a:off x="10723634" y="2792181"/>
            <a:ext cx="664429" cy="369332"/>
            <a:chOff x="5195406" y="2163494"/>
            <a:chExt cx="664429" cy="36933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C8B2CB3-1508-4FD3-AE7F-1ACFAF278C7A}"/>
                </a:ext>
              </a:extLst>
            </p:cNvPr>
            <p:cNvSpPr txBox="1"/>
            <p:nvPr/>
          </p:nvSpPr>
          <p:spPr>
            <a:xfrm>
              <a:off x="5195406" y="2163494"/>
              <a:ext cx="3564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00B0F0"/>
                  </a:solidFill>
                </a:rPr>
                <a:t>B</a:t>
              </a:r>
              <a:endParaRPr lang="it-IT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84EA522-CEB2-4535-98DD-DDD5F07EAD9F}"/>
                </a:ext>
              </a:extLst>
            </p:cNvPr>
            <p:cNvSpPr txBox="1"/>
            <p:nvPr/>
          </p:nvSpPr>
          <p:spPr>
            <a:xfrm>
              <a:off x="5493587" y="2163494"/>
              <a:ext cx="3662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FF0000"/>
                  </a:solidFill>
                </a:rPr>
                <a:t>R</a:t>
              </a:r>
              <a:endParaRPr lang="it-IT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0EA89C8-0C8D-4292-92C8-60EEDF3D1AA3}"/>
              </a:ext>
            </a:extLst>
          </p:cNvPr>
          <p:cNvGrpSpPr/>
          <p:nvPr/>
        </p:nvGrpSpPr>
        <p:grpSpPr>
          <a:xfrm>
            <a:off x="10723634" y="3372105"/>
            <a:ext cx="664429" cy="369332"/>
            <a:chOff x="5195406" y="2163494"/>
            <a:chExt cx="664429" cy="36933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0859A56-ACDA-4D12-AF87-0D9066A78C8F}"/>
                </a:ext>
              </a:extLst>
            </p:cNvPr>
            <p:cNvSpPr txBox="1"/>
            <p:nvPr/>
          </p:nvSpPr>
          <p:spPr>
            <a:xfrm>
              <a:off x="5195406" y="2163494"/>
              <a:ext cx="3564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00B0F0"/>
                  </a:solidFill>
                </a:rPr>
                <a:t>B</a:t>
              </a:r>
              <a:endParaRPr lang="it-IT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F4A80EA-BAA9-41CB-B3DD-9AC3D264839D}"/>
                </a:ext>
              </a:extLst>
            </p:cNvPr>
            <p:cNvSpPr txBox="1"/>
            <p:nvPr/>
          </p:nvSpPr>
          <p:spPr>
            <a:xfrm>
              <a:off x="5493587" y="2163494"/>
              <a:ext cx="3662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FF0000"/>
                  </a:solidFill>
                </a:rPr>
                <a:t>R</a:t>
              </a:r>
              <a:endParaRPr lang="it-IT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07B10E6-0E50-4F9E-AA01-62124E28CD5D}"/>
              </a:ext>
            </a:extLst>
          </p:cNvPr>
          <p:cNvGrpSpPr/>
          <p:nvPr/>
        </p:nvGrpSpPr>
        <p:grpSpPr>
          <a:xfrm>
            <a:off x="10723634" y="5110037"/>
            <a:ext cx="664429" cy="369332"/>
            <a:chOff x="5195406" y="2163494"/>
            <a:chExt cx="664429" cy="36933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82A9A16-7E03-4510-8B61-35D2BF3BF7DD}"/>
                </a:ext>
              </a:extLst>
            </p:cNvPr>
            <p:cNvSpPr txBox="1"/>
            <p:nvPr/>
          </p:nvSpPr>
          <p:spPr>
            <a:xfrm>
              <a:off x="5195406" y="2163494"/>
              <a:ext cx="3564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00B0F0"/>
                  </a:solidFill>
                </a:rPr>
                <a:t>B</a:t>
              </a:r>
              <a:endParaRPr lang="it-IT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729CDC2-C6EC-4A0B-B97F-F1FADE328C67}"/>
                </a:ext>
              </a:extLst>
            </p:cNvPr>
            <p:cNvSpPr txBox="1"/>
            <p:nvPr/>
          </p:nvSpPr>
          <p:spPr>
            <a:xfrm>
              <a:off x="5493587" y="2163494"/>
              <a:ext cx="3662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b="1" i="1" dirty="0">
                  <a:solidFill>
                    <a:srgbClr val="FF0000"/>
                  </a:solidFill>
                </a:rPr>
                <a:t>R</a:t>
              </a:r>
              <a:endParaRPr lang="it-IT" dirty="0"/>
            </a:p>
          </p:txBody>
        </p:sp>
      </p:grpSp>
      <p:sp>
        <p:nvSpPr>
          <p:cNvPr id="112" name="Title 1">
            <a:extLst>
              <a:ext uri="{FF2B5EF4-FFF2-40B4-BE49-F238E27FC236}">
                <a16:creationId xmlns:a16="http://schemas.microsoft.com/office/drawing/2014/main" id="{D0789EE9-B0E8-47B4-87C7-7F6FF355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</p:spPr>
        <p:txBody>
          <a:bodyPr/>
          <a:lstStyle/>
          <a:p>
            <a:r>
              <a:rPr lang="it-IT" dirty="0"/>
              <a:t>Workshop – Recommendation Package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0FC12A2-4F7A-4F93-8752-ADF7CFFA65BE}"/>
              </a:ext>
            </a:extLst>
          </p:cNvPr>
          <p:cNvSpPr txBox="1"/>
          <p:nvPr/>
        </p:nvSpPr>
        <p:spPr>
          <a:xfrm>
            <a:off x="694945" y="1163871"/>
            <a:ext cx="10802111" cy="757130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>
                <a:latin typeface="Segoe UI Light"/>
                <a:cs typeface="Segoe UI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dirty="0"/>
              <a:t>Recommendation Model (R Package)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3E0CF42-E65B-44EF-9BFB-EEEC8879AF45}"/>
              </a:ext>
            </a:extLst>
          </p:cNvPr>
          <p:cNvSpPr txBox="1"/>
          <p:nvPr/>
        </p:nvSpPr>
        <p:spPr>
          <a:xfrm>
            <a:off x="261294" y="2296984"/>
            <a:ext cx="153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recommenderlab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0B7FED7-BA90-4A3D-94E3-BEB830B5787B}"/>
              </a:ext>
            </a:extLst>
          </p:cNvPr>
          <p:cNvSpPr txBox="1"/>
          <p:nvPr/>
        </p:nvSpPr>
        <p:spPr>
          <a:xfrm>
            <a:off x="332653" y="1930536"/>
            <a:ext cx="125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/>
              <a:t>Library</a:t>
            </a:r>
            <a:endParaRPr lang="it-IT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0DCA423-C16B-431C-9163-6759EADA5CC1}"/>
              </a:ext>
            </a:extLst>
          </p:cNvPr>
          <p:cNvSpPr txBox="1"/>
          <p:nvPr/>
        </p:nvSpPr>
        <p:spPr>
          <a:xfrm>
            <a:off x="267484" y="3138667"/>
            <a:ext cx="13663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/>
              <a:t>Command</a:t>
            </a:r>
            <a:endParaRPr lang="it-IT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7737D09-DCE0-4E86-A203-8398EC55B880}"/>
              </a:ext>
            </a:extLst>
          </p:cNvPr>
          <p:cNvSpPr txBox="1"/>
          <p:nvPr/>
        </p:nvSpPr>
        <p:spPr>
          <a:xfrm>
            <a:off x="219151" y="3681896"/>
            <a:ext cx="160584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/>
              <a:t>recommenderRegistry$get_entry_names()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2571F95-409D-4778-B89A-F1F601E9905F}"/>
              </a:ext>
            </a:extLst>
          </p:cNvPr>
          <p:cNvSpPr txBox="1"/>
          <p:nvPr/>
        </p:nvSpPr>
        <p:spPr>
          <a:xfrm>
            <a:off x="243057" y="4194538"/>
            <a:ext cx="158536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/>
              <a:t>recommenderRegistry$get_entries()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634CFB-0EAA-43CF-891F-EB0327DE1FB8}"/>
              </a:ext>
            </a:extLst>
          </p:cNvPr>
          <p:cNvSpPr/>
          <p:nvPr/>
        </p:nvSpPr>
        <p:spPr>
          <a:xfrm>
            <a:off x="2286000" y="3267075"/>
            <a:ext cx="838200" cy="361950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42A3780-658F-4F5A-A50B-716143538F39}"/>
              </a:ext>
            </a:extLst>
          </p:cNvPr>
          <p:cNvSpPr txBox="1"/>
          <p:nvPr/>
        </p:nvSpPr>
        <p:spPr>
          <a:xfrm>
            <a:off x="1914601" y="3091345"/>
            <a:ext cx="1605841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it-IT" sz="900" i="1" dirty="0" err="1">
                <a:solidFill>
                  <a:srgbClr val="FF5800"/>
                </a:solidFill>
                <a:cs typeface="Segoe UI"/>
              </a:rPr>
              <a:t>Selected</a:t>
            </a:r>
          </a:p>
        </p:txBody>
      </p:sp>
    </p:spTree>
    <p:extLst>
      <p:ext uri="{BB962C8B-B14F-4D97-AF65-F5344CB8AC3E}">
        <p14:creationId xmlns:p14="http://schemas.microsoft.com/office/powerpoint/2010/main" val="236550679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3DF77-F92D-42FF-98FB-33D64FC8A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7748" y="2162204"/>
            <a:ext cx="7848280" cy="1363399"/>
          </a:xfrm>
        </p:spPr>
        <p:txBody>
          <a:bodyPr/>
          <a:lstStyle/>
          <a:p>
            <a:pPr algn="ctr"/>
            <a:r>
              <a:rPr lang="it-IT" dirty="0"/>
              <a:t>Workshop Session </a:t>
            </a:r>
          </a:p>
          <a:p>
            <a:pPr algn="ctr"/>
            <a:r>
              <a:rPr lang="it-IT" dirty="0"/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67602272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>
            <a:extLst>
              <a:ext uri="{FF2B5EF4-FFF2-40B4-BE49-F238E27FC236}">
                <a16:creationId xmlns:a16="http://schemas.microsoft.com/office/drawing/2014/main" id="{D0789EE9-B0E8-47B4-87C7-7F6FF355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998344"/>
          </a:xfrm>
        </p:spPr>
        <p:txBody>
          <a:bodyPr/>
          <a:lstStyle/>
          <a:p>
            <a:r>
              <a:rPr lang="it-IT" dirty="0"/>
              <a:t>Workshop (2/2)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19E5A5-CA64-4C3E-BEF3-3484A55FB0DC}"/>
              </a:ext>
            </a:extLst>
          </p:cNvPr>
          <p:cNvSpPr txBox="1"/>
          <p:nvPr/>
        </p:nvSpPr>
        <p:spPr>
          <a:xfrm>
            <a:off x="694945" y="1163871"/>
            <a:ext cx="10802111" cy="757130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>
                <a:latin typeface="Segoe UI Light"/>
                <a:cs typeface="Segoe UI Ligh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algn="ctr"/>
            <a:r>
              <a:rPr lang="en-US" dirty="0"/>
              <a:t>Shiny App</a:t>
            </a:r>
          </a:p>
        </p:txBody>
      </p:sp>
      <p:pic>
        <p:nvPicPr>
          <p:cNvPr id="4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48C7973-D4F6-44B7-8D5D-C51213BD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0" y="1786496"/>
            <a:ext cx="5667375" cy="4056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83695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3DF77-F92D-42FF-98FB-33D64FC8A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7748" y="2162204"/>
            <a:ext cx="7848280" cy="1363399"/>
          </a:xfrm>
        </p:spPr>
        <p:txBody>
          <a:bodyPr/>
          <a:lstStyle/>
          <a:p>
            <a:pPr algn="ctr"/>
            <a:r>
              <a:rPr lang="it-IT"/>
              <a:t>www.avanade.com</a:t>
            </a:r>
          </a:p>
        </p:txBody>
      </p:sp>
    </p:spTree>
    <p:extLst>
      <p:ext uri="{BB962C8B-B14F-4D97-AF65-F5344CB8AC3E}">
        <p14:creationId xmlns:p14="http://schemas.microsoft.com/office/powerpoint/2010/main" val="28701643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4944" y="390719"/>
            <a:ext cx="10789921" cy="555586"/>
          </a:xfrm>
        </p:spPr>
        <p:txBody>
          <a:bodyPr/>
          <a:lstStyle/>
          <a:p>
            <a:r>
              <a:rPr lang="en-AU" dirty="0"/>
              <a:t>Agenda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45C19E-E9B9-904B-8DA1-AE2EFA6E6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14569"/>
              </p:ext>
            </p:extLst>
          </p:nvPr>
        </p:nvGraphicFramePr>
        <p:xfrm>
          <a:off x="696000" y="1285870"/>
          <a:ext cx="648000" cy="428626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252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Arial Black" charset="0"/>
                          <a:cs typeface="Segoe UI Semibold" panose="020B07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2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Arial Black" charset="0"/>
                          <a:cs typeface="Segoe UI Semibold" panose="020B07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2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Arial Black" charset="0"/>
                          <a:cs typeface="Segoe UI Semibold" panose="020B07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942757"/>
                  </a:ext>
                </a:extLst>
              </a:tr>
              <a:tr h="857252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Arial Black" charset="0"/>
                          <a:cs typeface="Segoe UI Semibold" panose="020B07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747258"/>
                  </a:ext>
                </a:extLst>
              </a:tr>
              <a:tr h="857252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Arial Black" charset="0"/>
                          <a:cs typeface="Segoe UI Semibold" panose="020B070204020402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314686"/>
                  </a:ext>
                </a:extLst>
              </a:tr>
            </a:tbl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D02B0DA-0DFD-7C4F-98EA-01E47022771C}"/>
              </a:ext>
            </a:extLst>
          </p:cNvPr>
          <p:cNvSpPr txBox="1">
            <a:spLocks/>
          </p:cNvSpPr>
          <p:nvPr/>
        </p:nvSpPr>
        <p:spPr>
          <a:xfrm>
            <a:off x="1344000" y="1317118"/>
            <a:ext cx="5400000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Avanade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C32C73C-E3F4-5049-AB68-D1FDA73AA2A3}"/>
              </a:ext>
            </a:extLst>
          </p:cNvPr>
          <p:cNvSpPr txBox="1">
            <a:spLocks/>
          </p:cNvSpPr>
          <p:nvPr/>
        </p:nvSpPr>
        <p:spPr>
          <a:xfrm>
            <a:off x="1363915" y="1700579"/>
            <a:ext cx="5040000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Simona Radici - HR Talent Recruiting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0E7DD3-A268-4CAD-95F5-7E2FD2F886F9}"/>
              </a:ext>
            </a:extLst>
          </p:cNvPr>
          <p:cNvSpPr txBox="1">
            <a:spLocks/>
          </p:cNvSpPr>
          <p:nvPr/>
        </p:nvSpPr>
        <p:spPr>
          <a:xfrm>
            <a:off x="1344000" y="2161073"/>
            <a:ext cx="5400000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rgbClr val="333333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TC Analytics / Adv Analytics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C07340E-8D39-4503-A6C4-320B7ADC8D7F}"/>
              </a:ext>
            </a:extLst>
          </p:cNvPr>
          <p:cNvSpPr txBox="1">
            <a:spLocks/>
          </p:cNvSpPr>
          <p:nvPr/>
        </p:nvSpPr>
        <p:spPr>
          <a:xfrm>
            <a:off x="1363915" y="2515039"/>
            <a:ext cx="5040000" cy="33683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 i="0">
                <a:solidFill>
                  <a:srgbClr val="FF5800"/>
                </a:solidFill>
                <a:latin typeface="Segoe UI Light" panose="020B0502040204020203" pitchFamily="34" charset="0"/>
                <a:ea typeface="Segoe UI Light" charset="0"/>
                <a:cs typeface="Segoe UI Light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>
              <a:defRPr/>
            </a:pPr>
            <a:r>
              <a:rPr lang="it-IT" dirty="0">
                <a:latin typeface="Segoe UI Light"/>
                <a:cs typeface="Segoe UI Light"/>
              </a:rPr>
              <a:t>Pietro Asnaghi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/>
                <a:cs typeface="Segoe UI Light"/>
              </a:rPr>
              <a:t> -</a:t>
            </a:r>
            <a:r>
              <a:rPr lang="it-IT" dirty="0">
                <a:latin typeface="Segoe UI Light"/>
                <a:cs typeface="Segoe UI Light"/>
              </a:rPr>
              <a:t>Advanced Analytics SIG Lead </a:t>
            </a:r>
            <a:endParaRPr lang="en-US" dirty="0"/>
          </a:p>
          <a:p>
            <a:pPr>
              <a:defRPr/>
            </a:pPr>
            <a:endParaRPr lang="it-IT" sz="1800" b="0" i="0" u="none" strike="noStrike" kern="1200" cap="none" spc="0" normalizeH="0" baseline="0" noProof="0" dirty="0">
              <a:ln>
                <a:noFill/>
              </a:ln>
              <a:solidFill>
                <a:srgbClr val="FF5800"/>
              </a:solidFill>
              <a:effectLst/>
              <a:uLnTx/>
              <a:uFillTx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CF4A60D-E2B7-43CC-9A08-EE815E7FF42E}"/>
              </a:ext>
            </a:extLst>
          </p:cNvPr>
          <p:cNvSpPr txBox="1">
            <a:spLocks/>
          </p:cNvSpPr>
          <p:nvPr/>
        </p:nvSpPr>
        <p:spPr>
          <a:xfrm>
            <a:off x="1344000" y="3013796"/>
            <a:ext cx="5400000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>
                <a:solidFill>
                  <a:srgbClr val="333333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Use Cases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32A1C50-AC8A-41B3-BA14-9B91D3D18C37}"/>
              </a:ext>
            </a:extLst>
          </p:cNvPr>
          <p:cNvSpPr txBox="1">
            <a:spLocks/>
          </p:cNvSpPr>
          <p:nvPr/>
        </p:nvSpPr>
        <p:spPr>
          <a:xfrm>
            <a:off x="1363915" y="3357927"/>
            <a:ext cx="5040000" cy="3368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 i="0">
                <a:solidFill>
                  <a:srgbClr val="FF5800"/>
                </a:solidFill>
                <a:latin typeface="Segoe UI Light" panose="020B0502040204020203" pitchFamily="34" charset="0"/>
                <a:ea typeface="Segoe UI Light" charset="0"/>
                <a:cs typeface="Segoe UI Light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Michela Isella - Advanced Analytics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5800"/>
              </a:solidFill>
              <a:effectLst/>
              <a:uLnTx/>
              <a:uFillTx/>
              <a:latin typeface="Segoe UI Light" panose="020B0502040204020203" pitchFamily="34" charset="0"/>
              <a:cs typeface="Segoe UI Light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CC11B40-5AA6-4BD6-8554-AFE5A25D061E}"/>
              </a:ext>
            </a:extLst>
          </p:cNvPr>
          <p:cNvSpPr txBox="1">
            <a:spLocks/>
          </p:cNvSpPr>
          <p:nvPr/>
        </p:nvSpPr>
        <p:spPr>
          <a:xfrm>
            <a:off x="1344000" y="3892850"/>
            <a:ext cx="5400000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Workshop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C610FAE6-0166-4572-94D5-AF137A53A11A}"/>
              </a:ext>
            </a:extLst>
          </p:cNvPr>
          <p:cNvSpPr txBox="1">
            <a:spLocks/>
          </p:cNvSpPr>
          <p:nvPr/>
        </p:nvSpPr>
        <p:spPr>
          <a:xfrm>
            <a:off x="1344000" y="4938148"/>
            <a:ext cx="5400000" cy="3368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" panose="020B0502040204020203" pitchFamily="34" charset="0"/>
              </a:rPr>
              <a:t>Q&amp;A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188EAC2-169B-4C35-AF4B-EF46868F82F7}"/>
              </a:ext>
            </a:extLst>
          </p:cNvPr>
          <p:cNvSpPr txBox="1">
            <a:spLocks/>
          </p:cNvSpPr>
          <p:nvPr/>
        </p:nvSpPr>
        <p:spPr>
          <a:xfrm>
            <a:off x="1363914" y="4251044"/>
            <a:ext cx="6057817" cy="3368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 i="0">
                <a:solidFill>
                  <a:srgbClr val="FF5800"/>
                </a:solidFill>
                <a:latin typeface="Segoe UI Light" panose="020B0502040204020203" pitchFamily="34" charset="0"/>
                <a:ea typeface="Segoe UI Light" charset="0"/>
                <a:cs typeface="Segoe UI Light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b="0" i="0"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Adriana Santacroce &amp; Michela Isella </a:t>
            </a:r>
            <a:r>
              <a:rPr lang="it-IT" dirty="0"/>
              <a:t>-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5800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charset="0"/>
              </a:rPr>
              <a:t> Advanced Analytics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5800"/>
              </a:solidFill>
              <a:effectLst/>
              <a:uLnTx/>
              <a:uFillTx/>
              <a:latin typeface="Segoe UI Light" panose="020B0502040204020203" pitchFamily="34" charset="0"/>
              <a:cs typeface="Segoe UI Light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E99E85-EE58-45B2-BCDF-4EAA6D1443B4}"/>
              </a:ext>
            </a:extLst>
          </p:cNvPr>
          <p:cNvSpPr txBox="1"/>
          <p:nvPr/>
        </p:nvSpPr>
        <p:spPr>
          <a:xfrm>
            <a:off x="8525293" y="2475660"/>
            <a:ext cx="13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Time: 10 min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D2D3D5-9672-42CA-897F-9A1510D3452A}"/>
              </a:ext>
            </a:extLst>
          </p:cNvPr>
          <p:cNvSpPr txBox="1"/>
          <p:nvPr/>
        </p:nvSpPr>
        <p:spPr>
          <a:xfrm>
            <a:off x="8525293" y="1557795"/>
            <a:ext cx="13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Time: 8 min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0A3F8-E0F7-4ECE-A471-B459238529CA}"/>
              </a:ext>
            </a:extLst>
          </p:cNvPr>
          <p:cNvSpPr txBox="1"/>
          <p:nvPr/>
        </p:nvSpPr>
        <p:spPr>
          <a:xfrm>
            <a:off x="8525293" y="3295201"/>
            <a:ext cx="13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Time: 8 min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4D76CB-C8A6-4138-B64E-3C4B65149DD9}"/>
              </a:ext>
            </a:extLst>
          </p:cNvPr>
          <p:cNvSpPr txBox="1"/>
          <p:nvPr/>
        </p:nvSpPr>
        <p:spPr>
          <a:xfrm>
            <a:off x="8525293" y="4154070"/>
            <a:ext cx="13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Time: 30 min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B8BF0-1A06-479F-BFFD-82451CF45B82}"/>
              </a:ext>
            </a:extLst>
          </p:cNvPr>
          <p:cNvSpPr txBox="1"/>
          <p:nvPr/>
        </p:nvSpPr>
        <p:spPr>
          <a:xfrm>
            <a:off x="8525293" y="4885122"/>
            <a:ext cx="1347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i="1" dirty="0"/>
              <a:t>Time: 15 min</a:t>
            </a:r>
          </a:p>
        </p:txBody>
      </p:sp>
    </p:spTree>
    <p:extLst>
      <p:ext uri="{BB962C8B-B14F-4D97-AF65-F5344CB8AC3E}">
        <p14:creationId xmlns:p14="http://schemas.microsoft.com/office/powerpoint/2010/main" val="32840803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BAB865F4-3931-44A4-9FA3-903722988B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656" y="-32658"/>
            <a:ext cx="12181114" cy="6890657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46FE60F2-C1F5-49EA-A475-E8504EB53454}"/>
              </a:ext>
            </a:extLst>
          </p:cNvPr>
          <p:cNvGrpSpPr/>
          <p:nvPr/>
        </p:nvGrpSpPr>
        <p:grpSpPr>
          <a:xfrm>
            <a:off x="-32656" y="1108794"/>
            <a:ext cx="12224656" cy="5749206"/>
            <a:chOff x="0" y="1108794"/>
            <a:chExt cx="12192000" cy="5749206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CE9A832B-F941-4BB6-ABA1-8471C09B24B1}"/>
                </a:ext>
              </a:extLst>
            </p:cNvPr>
            <p:cNvSpPr/>
            <p:nvPr/>
          </p:nvSpPr>
          <p:spPr>
            <a:xfrm>
              <a:off x="0" y="3185520"/>
              <a:ext cx="12192000" cy="3672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1108794"/>
              <a:ext cx="12191999" cy="2076726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C387D-99B4-4721-8B29-38E5F2FF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1AA3A0-2DA1-4BEB-AF3C-98613CFD4BEA}" type="slidenum">
              <a:rPr lang="it-IT" smtClean="0"/>
              <a:pPr/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920133" y="4946963"/>
            <a:ext cx="1053526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Siamo nati nel 2000 come joint venture tra </a:t>
            </a:r>
            <a:r>
              <a:rPr kumimoji="0" lang="it-IT" sz="1800" b="1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Accenture</a:t>
            </a:r>
            <a:r>
              <a:rPr kumimoji="0" lang="it-IT" sz="1800" b="0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 e </a:t>
            </a:r>
            <a:r>
              <a:rPr kumimoji="0" lang="it-IT" sz="1800" b="1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Microsoft</a:t>
            </a:r>
            <a:r>
              <a:rPr kumimoji="0" lang="it-IT" sz="1800" b="0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 e oggi siamo il leader mondiale nella fornitura di servizi digitali innovativi. </a:t>
            </a:r>
            <a:br>
              <a:rPr kumimoji="0" lang="it-IT" sz="1800" b="0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</a:br>
            <a:br>
              <a:rPr kumimoji="0" lang="it-IT" sz="800" b="0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</a:br>
            <a:r>
              <a:rPr kumimoji="0" lang="it-IT" sz="1800" b="0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Lavoriamo sui </a:t>
            </a:r>
            <a:r>
              <a:rPr kumimoji="0" lang="it-IT" sz="1800" b="1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progetti Microsoft più stimolanti, innoviamo</a:t>
            </a:r>
            <a:r>
              <a:rPr kumimoji="0" lang="it-IT" sz="1800" b="0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 con </a:t>
            </a:r>
            <a:r>
              <a:rPr kumimoji="0" lang="it-IT" sz="1800" b="1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passione</a:t>
            </a:r>
            <a:r>
              <a:rPr kumimoji="0" lang="it-IT" sz="1800" b="0" i="0" u="none" strike="noStrike" kern="1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ea typeface="Segoe UI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e ci impegniamo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ad avere un impatto positivo sul mondo, sviluppando soluzioni applicative in grado di cambiare il nostro modo di vivere e lavorare.</a:t>
            </a:r>
            <a:endParaRPr kumimoji="0" lang="it-IT" sz="1800" b="0" i="0" u="none" strike="noStrike" kern="1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 panose="020B0502040204020203" pitchFamily="34" charset="0"/>
              <a:ea typeface="Segoe UI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13" descr="PO3_locked_logos_ColorRGB.png">
            <a:extLst>
              <a:ext uri="{FF2B5EF4-FFF2-40B4-BE49-F238E27FC236}">
                <a16:creationId xmlns:a16="http://schemas.microsoft.com/office/drawing/2014/main" id="{58895EA4-5E25-484F-B68A-6812043414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417"/>
          <a:stretch/>
        </p:blipFill>
        <p:spPr>
          <a:xfrm>
            <a:off x="9019112" y="3455193"/>
            <a:ext cx="2876350" cy="1471280"/>
          </a:xfrm>
          <a:prstGeom prst="rect">
            <a:avLst/>
          </a:prstGeom>
        </p:spPr>
      </p:pic>
      <p:pic>
        <p:nvPicPr>
          <p:cNvPr id="4100" name="Picture 4" descr="Risultati immagini per LOGO avanade">
            <a:extLst>
              <a:ext uri="{FF2B5EF4-FFF2-40B4-BE49-F238E27FC236}">
                <a16:creationId xmlns:a16="http://schemas.microsoft.com/office/drawing/2014/main" id="{CA7548A8-CA05-4A13-857D-977BF421C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89" y="3701226"/>
            <a:ext cx="2590890" cy="94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3507105-32EC-478F-9A23-5140ED0A498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3" y="3869368"/>
            <a:ext cx="2048273" cy="548937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E7111FA4-5540-4F17-AF02-BB9B8D73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132808"/>
            <a:ext cx="10515600" cy="1325563"/>
          </a:xfrm>
        </p:spPr>
        <p:txBody>
          <a:bodyPr/>
          <a:lstStyle/>
          <a:p>
            <a:r>
              <a:rPr lang="en-US" dirty="0"/>
              <a:t>Chi </a:t>
            </a:r>
            <a:r>
              <a:rPr lang="en-US" dirty="0" err="1"/>
              <a:t>siamo</a:t>
            </a:r>
            <a:r>
              <a:rPr lang="en-US" dirty="0"/>
              <a:t>. La nostra Storia.</a:t>
            </a:r>
          </a:p>
        </p:txBody>
      </p:sp>
    </p:spTree>
    <p:extLst>
      <p:ext uri="{BB962C8B-B14F-4D97-AF65-F5344CB8AC3E}">
        <p14:creationId xmlns:p14="http://schemas.microsoft.com/office/powerpoint/2010/main" val="2507554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0DE9D-579F-2A4C-98FC-16A726B63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23A24-5E29-4F5A-B780-9568AE9A51D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7" name="Picture 6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600E44A0-8EC2-4BF8-96FA-BF6C93395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41" r="9215"/>
          <a:stretch/>
        </p:blipFill>
        <p:spPr>
          <a:xfrm>
            <a:off x="0" y="0"/>
            <a:ext cx="726948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9F288-64BD-424B-BA03-0489BD5B0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5958" y="-18903"/>
            <a:ext cx="10977573" cy="688361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8B3DFF7-68C6-42AF-A21D-7ED9DD62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079" y="390719"/>
            <a:ext cx="4536854" cy="998344"/>
          </a:xfrm>
        </p:spPr>
        <p:txBody>
          <a:bodyPr/>
          <a:lstStyle/>
          <a:p>
            <a:r>
              <a:rPr lang="it-IT" dirty="0"/>
              <a:t>I numeri di Avanade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367C6C-09CD-4223-B658-6681A74FD2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010" y="1913986"/>
            <a:ext cx="812839" cy="8082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B2A175-0692-4763-940E-464B17C10B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097" y="1987970"/>
            <a:ext cx="728078" cy="7253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CA81AAA-950E-43E3-AE50-E67436C12D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997" y="4004327"/>
            <a:ext cx="816866" cy="858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7E54C2-932C-474A-9C2A-7DA55372117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934" y="5161854"/>
            <a:ext cx="812890" cy="8128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159C6B-3172-480E-9CC9-B256BF7D0287}"/>
              </a:ext>
            </a:extLst>
          </p:cNvPr>
          <p:cNvSpPr txBox="1"/>
          <p:nvPr/>
        </p:nvSpPr>
        <p:spPr>
          <a:xfrm>
            <a:off x="6533380" y="1289701"/>
            <a:ext cx="3165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rgbClr val="FF5800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742950" indent="-285750">
              <a:defRPr sz="3600">
                <a:latin typeface="Lato Light" charset="0"/>
              </a:defRPr>
            </a:lvl2pPr>
            <a:lvl3pPr marL="1143000" indent="-228600">
              <a:defRPr sz="3600">
                <a:latin typeface="Lato Light" charset="0"/>
              </a:defRPr>
            </a:lvl3pPr>
            <a:lvl4pPr marL="1600200" indent="-228600">
              <a:defRPr sz="3600">
                <a:latin typeface="Lato Light" charset="0"/>
              </a:defRPr>
            </a:lvl4pPr>
            <a:lvl5pPr marL="2057400" indent="-228600">
              <a:defRPr sz="3600">
                <a:latin typeface="Lato Light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 charset="0"/>
              </a:defRPr>
            </a:lvl9pPr>
          </a:lstStyle>
          <a:p>
            <a:pPr algn="ctr"/>
            <a:r>
              <a:rPr lang="it-IT" sz="2000" dirty="0"/>
              <a:t>Avanade nel Mondo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AC4232-43E2-45D6-B828-A6272E1D052F}"/>
              </a:ext>
            </a:extLst>
          </p:cNvPr>
          <p:cNvSpPr txBox="1"/>
          <p:nvPr/>
        </p:nvSpPr>
        <p:spPr>
          <a:xfrm>
            <a:off x="6977010" y="3062214"/>
            <a:ext cx="2644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5800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742950" indent="-285750">
              <a:defRPr sz="3600">
                <a:latin typeface="Lato Light" charset="0"/>
              </a:defRPr>
            </a:lvl2pPr>
            <a:lvl3pPr marL="1143000" indent="-228600">
              <a:defRPr sz="3600">
                <a:latin typeface="Lato Light" charset="0"/>
              </a:defRPr>
            </a:lvl3pPr>
            <a:lvl4pPr marL="1600200" indent="-228600">
              <a:defRPr sz="3600">
                <a:latin typeface="Lato Light" charset="0"/>
              </a:defRPr>
            </a:lvl4pPr>
            <a:lvl5pPr marL="2057400" indent="-228600">
              <a:defRPr sz="3600">
                <a:latin typeface="Lato Light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latin typeface="Lato Light" charset="0"/>
              </a:defRPr>
            </a:lvl9pPr>
          </a:lstStyle>
          <a:p>
            <a:pPr algn="l"/>
            <a:r>
              <a:rPr lang="it-IT" dirty="0"/>
              <a:t>Avanade in Italia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B5B11281-3ED8-4F4E-BED6-209779FB2EB9}"/>
              </a:ext>
            </a:extLst>
          </p:cNvPr>
          <p:cNvSpPr txBox="1">
            <a:spLocks/>
          </p:cNvSpPr>
          <p:nvPr/>
        </p:nvSpPr>
        <p:spPr bwMode="auto">
          <a:xfrm>
            <a:off x="7819689" y="1969553"/>
            <a:ext cx="971282" cy="72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745" tIns="54373" rIns="108745" bIns="54373" anchor="t">
            <a:spAutoFit/>
          </a:bodyPr>
          <a:lstStyle>
            <a:lvl1pPr defTabSz="1087438">
              <a:lnSpc>
                <a:spcPct val="90000"/>
              </a:lnSpc>
              <a:spcBef>
                <a:spcPts val="2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1087438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2174875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3262313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4349750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48069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6pPr>
            <a:lvl7pPr marL="52641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7pPr>
            <a:lvl8pPr marL="57213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8pPr>
            <a:lvl9pPr marL="61785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 kern="0" dirty="0">
                <a:solidFill>
                  <a:srgbClr val="333333"/>
                </a:solidFill>
                <a:latin typeface="Segoe UI Light"/>
                <a:cs typeface="Segoe UI Light"/>
              </a:rPr>
              <a:t>25</a:t>
            </a:r>
            <a:r>
              <a:rPr lang="en-US" sz="2000" kern="0" dirty="0">
                <a:solidFill>
                  <a:srgbClr val="333333"/>
                </a:solidFill>
                <a:latin typeface="Segoe UI Light"/>
                <a:cs typeface="Segoe UI Light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kern="0" dirty="0" err="1">
                <a:solidFill>
                  <a:srgbClr val="333333"/>
                </a:solidFill>
                <a:latin typeface="Segoe UI Light"/>
                <a:cs typeface="Segoe UI Light"/>
              </a:rPr>
              <a:t>Paesi</a:t>
            </a:r>
            <a:endParaRPr lang="en-US" sz="200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/>
              <a:cs typeface="Segoe UI Light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963BA6AD-04F7-428C-91FF-C5AE713C5AF8}"/>
              </a:ext>
            </a:extLst>
          </p:cNvPr>
          <p:cNvSpPr txBox="1">
            <a:spLocks/>
          </p:cNvSpPr>
          <p:nvPr/>
        </p:nvSpPr>
        <p:spPr bwMode="auto">
          <a:xfrm>
            <a:off x="9995318" y="1996923"/>
            <a:ext cx="1596615" cy="72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745" tIns="54373" rIns="108745" bIns="54373" anchor="t">
            <a:spAutoFit/>
          </a:bodyPr>
          <a:lstStyle>
            <a:lvl1pPr defTabSz="1087438">
              <a:lnSpc>
                <a:spcPct val="90000"/>
              </a:lnSpc>
              <a:spcBef>
                <a:spcPts val="2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1087438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2174875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3262313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4349750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48069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6pPr>
            <a:lvl7pPr marL="52641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7pPr>
            <a:lvl8pPr marL="57213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8pPr>
            <a:lvl9pPr marL="61785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 kern="0" dirty="0">
                <a:solidFill>
                  <a:srgbClr val="333333"/>
                </a:solidFill>
                <a:latin typeface="Segoe UI Light"/>
                <a:cs typeface="Segoe UI Light"/>
              </a:rPr>
              <a:t>38K+</a:t>
            </a:r>
            <a:r>
              <a:rPr lang="en-US" sz="2000" kern="0" dirty="0">
                <a:solidFill>
                  <a:srgbClr val="333333"/>
                </a:solidFill>
                <a:latin typeface="Segoe UI Light"/>
                <a:cs typeface="Segoe UI Light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kern="0" dirty="0" err="1">
                <a:solidFill>
                  <a:srgbClr val="333333"/>
                </a:solidFill>
                <a:latin typeface="Segoe UI Light"/>
                <a:cs typeface="Segoe UI Light"/>
              </a:rPr>
              <a:t>Professionisti</a:t>
            </a:r>
            <a:endParaRPr lang="en-US" sz="200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/>
              <a:cs typeface="Segoe UI Light"/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C194F0CB-3BB8-4A05-9B1A-C1B8ABD20B4F}"/>
              </a:ext>
            </a:extLst>
          </p:cNvPr>
          <p:cNvSpPr txBox="1">
            <a:spLocks/>
          </p:cNvSpPr>
          <p:nvPr/>
        </p:nvSpPr>
        <p:spPr bwMode="auto">
          <a:xfrm>
            <a:off x="7938034" y="3710045"/>
            <a:ext cx="4011455" cy="103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745" tIns="54373" rIns="108745" bIns="54373" anchor="t">
            <a:spAutoFit/>
          </a:bodyPr>
          <a:lstStyle>
            <a:lvl1pPr defTabSz="1087438">
              <a:lnSpc>
                <a:spcPct val="90000"/>
              </a:lnSpc>
              <a:spcBef>
                <a:spcPts val="2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1087438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2174875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3262313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4349750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48069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6pPr>
            <a:lvl7pPr marL="52641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7pPr>
            <a:lvl8pPr marL="57213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8pPr>
            <a:lvl9pPr marL="61785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 kern="0" dirty="0">
                <a:solidFill>
                  <a:srgbClr val="333333"/>
                </a:solidFill>
                <a:latin typeface="Segoe UI Light"/>
                <a:cs typeface="Segoe UI Light"/>
              </a:rPr>
              <a:t>8 Sedi</a:t>
            </a:r>
            <a:endParaRPr lang="en-US" sz="2000" kern="0" dirty="0">
              <a:solidFill>
                <a:srgbClr val="333333"/>
              </a:solidFill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Light"/>
                <a:cs typeface="Segoe UI Light"/>
              </a:rPr>
              <a:t>Milano, Torino, Firenze</a:t>
            </a:r>
            <a:r>
              <a:rPr lang="en-US" sz="2000" kern="0" dirty="0">
                <a:solidFill>
                  <a:srgbClr val="333333"/>
                </a:solidFill>
                <a:latin typeface="Segoe UI Light"/>
                <a:cs typeface="Segoe UI Light"/>
              </a:rPr>
              <a:t>, Roma, Cagliari, Bologna, Padova, Perugia</a:t>
            </a:r>
            <a:endParaRPr lang="en-US" sz="200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/>
              <a:cs typeface="Segoe UI Light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B9317C61-D904-40EB-A1D9-12D917F2D3CD}"/>
              </a:ext>
            </a:extLst>
          </p:cNvPr>
          <p:cNvSpPr txBox="1">
            <a:spLocks/>
          </p:cNvSpPr>
          <p:nvPr/>
        </p:nvSpPr>
        <p:spPr bwMode="auto">
          <a:xfrm>
            <a:off x="8336378" y="5161854"/>
            <a:ext cx="1618980" cy="725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745" tIns="54373" rIns="108745" bIns="54373" anchor="t">
            <a:spAutoFit/>
          </a:bodyPr>
          <a:lstStyle>
            <a:lvl1pPr defTabSz="1087438">
              <a:lnSpc>
                <a:spcPct val="90000"/>
              </a:lnSpc>
              <a:spcBef>
                <a:spcPts val="2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1087438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2174875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3262313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4349750" defTabSz="1087438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48069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6pPr>
            <a:lvl7pPr marL="52641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7pPr>
            <a:lvl8pPr marL="57213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8pPr>
            <a:lvl9pPr marL="6178550" defTabSz="1087438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 kern="0" dirty="0">
                <a:solidFill>
                  <a:srgbClr val="333333"/>
                </a:solidFill>
                <a:latin typeface="Segoe UI Light"/>
                <a:cs typeface="Segoe UI Light"/>
              </a:rPr>
              <a:t>1000+</a:t>
            </a:r>
            <a:r>
              <a:rPr lang="en-US" sz="2000" kern="0" dirty="0">
                <a:solidFill>
                  <a:srgbClr val="333333"/>
                </a:solidFill>
                <a:latin typeface="Segoe UI Light"/>
                <a:cs typeface="Segoe UI Light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kern="0" dirty="0" err="1">
                <a:solidFill>
                  <a:srgbClr val="333333"/>
                </a:solidFill>
                <a:latin typeface="Segoe UI Light"/>
                <a:cs typeface="Segoe UI Light"/>
              </a:rPr>
              <a:t>Professionisti</a:t>
            </a:r>
            <a:endParaRPr lang="en-US" sz="200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Segoe UI Light"/>
              <a:cs typeface="Segoe UI Light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C5D8F7B-73F1-4941-99E2-5E7E6420E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050" y="5981026"/>
            <a:ext cx="1419268" cy="66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216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EAFCE-C6B5-403A-8D28-C6588589E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E23A24-5E29-4F5A-B780-9568AE9A51DD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83121A5-99DB-40FC-BF6F-6F4997C896EE}"/>
              </a:ext>
            </a:extLst>
          </p:cNvPr>
          <p:cNvSpPr txBox="1">
            <a:spLocks/>
          </p:cNvSpPr>
          <p:nvPr/>
        </p:nvSpPr>
        <p:spPr>
          <a:xfrm>
            <a:off x="539132" y="1444148"/>
            <a:ext cx="3362831" cy="384048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Definizione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Le Talent Communty possono essere definite come le famiglie tecnologiche di appartenenza.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All’interno di ogni singola TC vi sono persone che svolgono attività complementari sfruttando tecnologie dello stesso stack/pattern.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FBF8EA2-EB62-43CC-A646-1298A8C2A8D0}"/>
              </a:ext>
            </a:extLst>
          </p:cNvPr>
          <p:cNvSpPr txBox="1">
            <a:spLocks/>
          </p:cNvSpPr>
          <p:nvPr/>
        </p:nvSpPr>
        <p:spPr>
          <a:xfrm>
            <a:off x="4425601" y="1444148"/>
            <a:ext cx="3362831" cy="384048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Obiettivi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20B0502040204020203" pitchFamily="34" charset="0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Ottimizzazione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</a:t>
            </a: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dell’organizzazione</a:t>
            </a:r>
            <a:endParaRPr kumimoji="0" lang="en-AU" sz="2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20B0502040204020203" pitchFamily="34" charset="0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Condivisione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</a:t>
            </a: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delle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</a:t>
            </a: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conoscenze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e </a:t>
            </a: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delle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best practice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20B0502040204020203" pitchFamily="34" charset="0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Definizione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di </a:t>
            </a: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percorsi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di </a:t>
            </a: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formazione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</a:t>
            </a: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altamenti</a:t>
            </a: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 </a:t>
            </a:r>
            <a:r>
              <a:rPr kumimoji="0" lang="en-AU" sz="2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specializzanti</a:t>
            </a:r>
            <a:endParaRPr kumimoji="0" lang="en-AU" sz="2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5AE748E-D5D7-4917-ABD2-86FDE8C377D2}"/>
              </a:ext>
            </a:extLst>
          </p:cNvPr>
          <p:cNvSpPr txBox="1">
            <a:spLocks/>
          </p:cNvSpPr>
          <p:nvPr/>
        </p:nvSpPr>
        <p:spPr>
          <a:xfrm>
            <a:off x="8403339" y="1444148"/>
            <a:ext cx="3362831" cy="3840480"/>
          </a:xfrm>
          <a:prstGeom prst="rect">
            <a:avLst/>
          </a:prstGeom>
          <a:ln w="28575">
            <a:solidFill>
              <a:schemeClr val="accent3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Le TC presentate oggi: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20B0502040204020203" pitchFamily="34" charset="0"/>
              <a:buChar char="ü"/>
              <a:tabLst/>
              <a:defRPr/>
            </a:pPr>
            <a:r>
              <a:rPr kumimoji="0" lang="en-AU" sz="2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Analytics: Giovanni Vetrella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it-IT" sz="2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 Light" charset="0"/>
              <a:cs typeface="Segoe U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7C617F-7410-417C-8F90-C10FC3F980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913" y="4414246"/>
            <a:ext cx="812890" cy="812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6B1083-5C88-4093-8D49-D7ECF224B90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509" y="4410845"/>
            <a:ext cx="812842" cy="812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A3FC98-1F37-4399-9602-DE1ED26313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6102" y="4391749"/>
            <a:ext cx="816866" cy="813818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64A375A-1EE2-40B2-9B76-163E2A911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376" y="390719"/>
            <a:ext cx="10783229" cy="998344"/>
          </a:xfrm>
        </p:spPr>
        <p:txBody>
          <a:bodyPr/>
          <a:lstStyle/>
          <a:p>
            <a:r>
              <a:rPr lang="it-IT"/>
              <a:t>Le Talent Community</a:t>
            </a:r>
          </a:p>
        </p:txBody>
      </p:sp>
    </p:spTree>
    <p:extLst>
      <p:ext uri="{BB962C8B-B14F-4D97-AF65-F5344CB8AC3E}">
        <p14:creationId xmlns:p14="http://schemas.microsoft.com/office/powerpoint/2010/main" val="222231254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263169A-9D22-4642-A587-DA7F8C859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3B2EE-6623-4ECC-831A-70AA5F736F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FD97C-4E1D-449D-8F4D-C27030FCCA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1974" y="401629"/>
            <a:ext cx="4972745" cy="82597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it-IT" sz="3600">
                <a:latin typeface="Segoe UI Semibold"/>
                <a:cs typeface="Segoe UI Semibold"/>
              </a:rPr>
              <a:t>Talent Community Analytics</a:t>
            </a:r>
            <a:endParaRPr lang="it-IT" sz="36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1056CF-ECB3-4C48-BB05-C50EBAD1FF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974" y="1629236"/>
            <a:ext cx="4410444" cy="3599528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</a:pPr>
            <a:r>
              <a:rPr lang="it-IT" dirty="0">
                <a:solidFill>
                  <a:srgbClr val="595959"/>
                </a:solidFill>
                <a:latin typeface="Segoe UI Light"/>
                <a:cs typeface="Segoe UI Light"/>
              </a:rPr>
              <a:t>I membri della TC Analytics progettano, sviluppano, implementano, personalizzano e integrano le soluzioni tecnologiche in ambito </a:t>
            </a:r>
            <a:r>
              <a:rPr lang="it-IT" b="1" dirty="0">
                <a:solidFill>
                  <a:srgbClr val="595959"/>
                </a:solidFill>
                <a:latin typeface="Segoe UI Light"/>
                <a:cs typeface="Segoe UI Light"/>
              </a:rPr>
              <a:t>DATA MANAGEMENT </a:t>
            </a:r>
            <a:r>
              <a:rPr lang="it-IT" dirty="0">
                <a:solidFill>
                  <a:srgbClr val="595959"/>
                </a:solidFill>
                <a:latin typeface="Segoe UI Light"/>
                <a:cs typeface="Segoe UI Light"/>
              </a:rPr>
              <a:t>&amp; </a:t>
            </a:r>
            <a:r>
              <a:rPr lang="it-IT" b="1" dirty="0">
                <a:solidFill>
                  <a:srgbClr val="595959"/>
                </a:solidFill>
                <a:latin typeface="Segoe UI Light"/>
                <a:cs typeface="Segoe UI Light"/>
              </a:rPr>
              <a:t>ANALYTICS</a:t>
            </a:r>
            <a:r>
              <a:rPr lang="it-IT" dirty="0">
                <a:solidFill>
                  <a:srgbClr val="595959"/>
                </a:solidFill>
                <a:latin typeface="Segoe UI Light"/>
                <a:cs typeface="Segoe UI Light"/>
              </a:rPr>
              <a:t> concentrandosi principalmente sulle </a:t>
            </a:r>
            <a:r>
              <a:rPr lang="it-IT" b="1" dirty="0">
                <a:solidFill>
                  <a:srgbClr val="595959"/>
                </a:solidFill>
                <a:latin typeface="Segoe UI Light"/>
                <a:cs typeface="Segoe UI Light"/>
              </a:rPr>
              <a:t>DATA PLAFTORM</a:t>
            </a:r>
            <a:r>
              <a:rPr lang="it-IT" dirty="0">
                <a:solidFill>
                  <a:srgbClr val="595959"/>
                </a:solidFill>
                <a:latin typeface="Segoe UI Light"/>
                <a:cs typeface="Segoe UI Light"/>
              </a:rPr>
              <a:t> Cloud e On Premises di Microsoft.</a:t>
            </a:r>
            <a:endParaRPr lang="en-US" dirty="0">
              <a:solidFill>
                <a:srgbClr val="595959"/>
              </a:solidFill>
              <a:latin typeface="Segoe UI Light"/>
              <a:cs typeface="Segoe UI Light"/>
            </a:endParaRPr>
          </a:p>
          <a:p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606517-9889-4B26-AC02-65E14011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355" y="4563483"/>
            <a:ext cx="2297697" cy="128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148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F2928CB-601B-47A7-88CF-E4969A1C70FD}"/>
              </a:ext>
            </a:extLst>
          </p:cNvPr>
          <p:cNvSpPr/>
          <p:nvPr/>
        </p:nvSpPr>
        <p:spPr>
          <a:xfrm>
            <a:off x="533470" y="5007127"/>
            <a:ext cx="8124811" cy="740402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946DB0-6CB0-4FEC-A631-07914A6F675F}"/>
              </a:ext>
            </a:extLst>
          </p:cNvPr>
          <p:cNvSpPr/>
          <p:nvPr/>
        </p:nvSpPr>
        <p:spPr>
          <a:xfrm>
            <a:off x="8657120" y="764199"/>
            <a:ext cx="3134647" cy="4248000"/>
          </a:xfrm>
          <a:prstGeom prst="rect">
            <a:avLst/>
          </a:prstGeom>
          <a:solidFill>
            <a:schemeClr val="accent5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673C3A-77AA-4BF2-85DD-6FC14A96F176}"/>
              </a:ext>
            </a:extLst>
          </p:cNvPr>
          <p:cNvSpPr/>
          <p:nvPr/>
        </p:nvSpPr>
        <p:spPr>
          <a:xfrm>
            <a:off x="5410330" y="764199"/>
            <a:ext cx="3247952" cy="4248000"/>
          </a:xfrm>
          <a:prstGeom prst="rect">
            <a:avLst/>
          </a:prstGeom>
          <a:solidFill>
            <a:srgbClr val="C0000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ADD477-8A20-4428-A220-57D2B171D756}"/>
              </a:ext>
            </a:extLst>
          </p:cNvPr>
          <p:cNvSpPr/>
          <p:nvPr/>
        </p:nvSpPr>
        <p:spPr>
          <a:xfrm>
            <a:off x="537016" y="764199"/>
            <a:ext cx="4873314" cy="4248000"/>
          </a:xfrm>
          <a:prstGeom prst="rect">
            <a:avLst/>
          </a:prstGeom>
          <a:solidFill>
            <a:srgbClr val="006EC6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313B2-8D0E-44DD-A742-880220EED280}"/>
              </a:ext>
            </a:extLst>
          </p:cNvPr>
          <p:cNvSpPr/>
          <p:nvPr/>
        </p:nvSpPr>
        <p:spPr>
          <a:xfrm>
            <a:off x="504236" y="6068957"/>
            <a:ext cx="11336855" cy="740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1F307-7C88-45BB-B442-BCDB85E704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1207" y="6556653"/>
            <a:ext cx="495656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47DB54-D037-B84F-B6F1-2E8DA40D09AD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65000"/>
                  <a:lumOff val="3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54E169-5EE9-4B2F-9834-EB04DDA7BCAC}"/>
              </a:ext>
            </a:extLst>
          </p:cNvPr>
          <p:cNvSpPr/>
          <p:nvPr/>
        </p:nvSpPr>
        <p:spPr>
          <a:xfrm>
            <a:off x="2761047" y="22163"/>
            <a:ext cx="74970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Segoe UI Light"/>
                <a:ea typeface="+mn-ea"/>
                <a:cs typeface="Segoe UI Light"/>
              </a:rPr>
              <a:t>TC Analytics – Skills Organization Map</a:t>
            </a:r>
            <a:endParaRPr kumimoji="0" lang="it-IT" sz="3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Rectangle: Rounded Corners 71">
            <a:extLst>
              <a:ext uri="{FF2B5EF4-FFF2-40B4-BE49-F238E27FC236}">
                <a16:creationId xmlns:a16="http://schemas.microsoft.com/office/drawing/2014/main" id="{8DAFD031-09FE-41FD-8C59-690D232D3915}"/>
              </a:ext>
            </a:extLst>
          </p:cNvPr>
          <p:cNvSpPr/>
          <p:nvPr/>
        </p:nvSpPr>
        <p:spPr>
          <a:xfrm>
            <a:off x="2021827" y="4427929"/>
            <a:ext cx="2132806" cy="395141"/>
          </a:xfrm>
          <a:prstGeom prst="roundRect">
            <a:avLst>
              <a:gd name="adj" fmla="val 50000"/>
            </a:avLst>
          </a:prstGeom>
          <a:solidFill>
            <a:srgbClr val="006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Data Engineering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Piercosimo Mazzette</a:t>
            </a:r>
          </a:p>
        </p:txBody>
      </p:sp>
      <p:sp>
        <p:nvSpPr>
          <p:cNvPr id="100" name="Rectangle: Rounded Corners 71">
            <a:extLst>
              <a:ext uri="{FF2B5EF4-FFF2-40B4-BE49-F238E27FC236}">
                <a16:creationId xmlns:a16="http://schemas.microsoft.com/office/drawing/2014/main" id="{4C069120-9A16-4448-93B4-17347F15C994}"/>
              </a:ext>
            </a:extLst>
          </p:cNvPr>
          <p:cNvSpPr/>
          <p:nvPr/>
        </p:nvSpPr>
        <p:spPr>
          <a:xfrm>
            <a:off x="6319480" y="4457416"/>
            <a:ext cx="1981105" cy="395141"/>
          </a:xfrm>
          <a:prstGeom prst="roundRect">
            <a:avLst>
              <a:gd name="adj" fmla="val 50000"/>
            </a:avLst>
          </a:pr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Analytics Experience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Andrea Natali</a:t>
            </a:r>
          </a:p>
        </p:txBody>
      </p:sp>
      <p:sp>
        <p:nvSpPr>
          <p:cNvPr id="104" name="Rectangle: Rounded Corners 71">
            <a:extLst>
              <a:ext uri="{FF2B5EF4-FFF2-40B4-BE49-F238E27FC236}">
                <a16:creationId xmlns:a16="http://schemas.microsoft.com/office/drawing/2014/main" id="{3DE9A9B4-7CAA-4692-91CA-07DA1EAA4961}"/>
              </a:ext>
            </a:extLst>
          </p:cNvPr>
          <p:cNvSpPr/>
          <p:nvPr/>
        </p:nvSpPr>
        <p:spPr>
          <a:xfrm>
            <a:off x="9489201" y="4445688"/>
            <a:ext cx="2036748" cy="395141"/>
          </a:xfrm>
          <a:prstGeom prst="roundRect">
            <a:avLst>
              <a:gd name="adj" fmla="val 50000"/>
            </a:avLst>
          </a:prstGeom>
          <a:solidFill>
            <a:srgbClr val="478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Advanced Analytics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Pietro Asnaghi</a:t>
            </a:r>
          </a:p>
        </p:txBody>
      </p:sp>
      <p:sp>
        <p:nvSpPr>
          <p:cNvPr id="91" name="Овал 1">
            <a:extLst>
              <a:ext uri="{FF2B5EF4-FFF2-40B4-BE49-F238E27FC236}">
                <a16:creationId xmlns:a16="http://schemas.microsoft.com/office/drawing/2014/main" id="{96E0AE12-AA94-496A-83E2-D00C0815D0A0}"/>
              </a:ext>
            </a:extLst>
          </p:cNvPr>
          <p:cNvSpPr/>
          <p:nvPr/>
        </p:nvSpPr>
        <p:spPr>
          <a:xfrm>
            <a:off x="1785865" y="4327330"/>
            <a:ext cx="579535" cy="57953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>
            <a:solidFill>
              <a:srgbClr val="006EC6"/>
            </a:solidFill>
            <a:miter lim="400000"/>
          </a:ln>
          <a:effectLst/>
        </p:spPr>
        <p:txBody>
          <a:bodyPr wrap="square" lIns="36000" tIns="36000" rIns="36000" bIns="36000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Calibri Light"/>
              <a:sym typeface="Calibri Light"/>
            </a:endParaRPr>
          </a:p>
        </p:txBody>
      </p:sp>
      <p:sp>
        <p:nvSpPr>
          <p:cNvPr id="90" name="Овал 1">
            <a:extLst>
              <a:ext uri="{FF2B5EF4-FFF2-40B4-BE49-F238E27FC236}">
                <a16:creationId xmlns:a16="http://schemas.microsoft.com/office/drawing/2014/main" id="{1F1C3A86-82EB-4A4F-90B2-949ECCBE3393}"/>
              </a:ext>
            </a:extLst>
          </p:cNvPr>
          <p:cNvSpPr/>
          <p:nvPr/>
        </p:nvSpPr>
        <p:spPr>
          <a:xfrm>
            <a:off x="5926988" y="4332927"/>
            <a:ext cx="579535" cy="57953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>
            <a:solidFill>
              <a:srgbClr val="C80000"/>
            </a:solidFill>
            <a:miter lim="400000"/>
          </a:ln>
          <a:effectLst/>
        </p:spPr>
        <p:txBody>
          <a:bodyPr wrap="square" lIns="36000" tIns="36000" rIns="36000" bIns="36000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cs typeface="Calibri Light"/>
              <a:sym typeface="Calibri Light"/>
            </a:endParaRPr>
          </a:p>
        </p:txBody>
      </p:sp>
      <p:sp>
        <p:nvSpPr>
          <p:cNvPr id="94" name="Овал 1">
            <a:extLst>
              <a:ext uri="{FF2B5EF4-FFF2-40B4-BE49-F238E27FC236}">
                <a16:creationId xmlns:a16="http://schemas.microsoft.com/office/drawing/2014/main" id="{FAF52DF0-CFC2-4F9E-B98E-81B28560A812}"/>
              </a:ext>
            </a:extLst>
          </p:cNvPr>
          <p:cNvSpPr/>
          <p:nvPr/>
        </p:nvSpPr>
        <p:spPr>
          <a:xfrm>
            <a:off x="9108905" y="4343874"/>
            <a:ext cx="579535" cy="57953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>
            <a:solidFill>
              <a:schemeClr val="accent5"/>
            </a:solidFill>
            <a:miter lim="400000"/>
          </a:ln>
          <a:effectLst/>
        </p:spPr>
        <p:txBody>
          <a:bodyPr wrap="square" lIns="36000" tIns="36000" rIns="36000" bIns="36000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cs typeface="Calibri Light"/>
              <a:sym typeface="Calibri Light"/>
            </a:endParaRPr>
          </a:p>
        </p:txBody>
      </p:sp>
      <p:sp>
        <p:nvSpPr>
          <p:cNvPr id="107" name="Rectangle: Rounded Corners 71">
            <a:extLst>
              <a:ext uri="{FF2B5EF4-FFF2-40B4-BE49-F238E27FC236}">
                <a16:creationId xmlns:a16="http://schemas.microsoft.com/office/drawing/2014/main" id="{C1ABB9FC-A1A5-4892-B5D3-E17566F20D42}"/>
              </a:ext>
            </a:extLst>
          </p:cNvPr>
          <p:cNvSpPr/>
          <p:nvPr/>
        </p:nvSpPr>
        <p:spPr>
          <a:xfrm>
            <a:off x="7104636" y="6077033"/>
            <a:ext cx="2132806" cy="395141"/>
          </a:xfrm>
          <a:prstGeom prst="roundRect">
            <a:avLst>
              <a:gd name="adj" fmla="val 50000"/>
            </a:avLst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AFF15A-B15A-4CB6-B78A-2F84E9FC14BE}"/>
              </a:ext>
            </a:extLst>
          </p:cNvPr>
          <p:cNvSpPr txBox="1"/>
          <p:nvPr/>
        </p:nvSpPr>
        <p:spPr>
          <a:xfrm>
            <a:off x="7426378" y="6072064"/>
            <a:ext cx="167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TC 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Giovanni Vetrella</a:t>
            </a:r>
          </a:p>
        </p:txBody>
      </p:sp>
      <p:sp>
        <p:nvSpPr>
          <p:cNvPr id="109" name="Овал 1">
            <a:extLst>
              <a:ext uri="{FF2B5EF4-FFF2-40B4-BE49-F238E27FC236}">
                <a16:creationId xmlns:a16="http://schemas.microsoft.com/office/drawing/2014/main" id="{EDAC59FD-BD16-46E6-BDE9-DBDB401AC29B}"/>
              </a:ext>
            </a:extLst>
          </p:cNvPr>
          <p:cNvSpPr/>
          <p:nvPr/>
        </p:nvSpPr>
        <p:spPr>
          <a:xfrm>
            <a:off x="6868674" y="5976434"/>
            <a:ext cx="579535" cy="57953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>
            <a:solidFill>
              <a:schemeClr val="tx2"/>
            </a:solidFill>
            <a:miter lim="400000"/>
          </a:ln>
          <a:effectLst/>
        </p:spPr>
        <p:txBody>
          <a:bodyPr wrap="square" lIns="36000" tIns="36000" rIns="36000" bIns="36000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cs typeface="Calibri Light"/>
              <a:sym typeface="Calibri Light"/>
            </a:endParaRPr>
          </a:p>
        </p:txBody>
      </p:sp>
      <p:sp>
        <p:nvSpPr>
          <p:cNvPr id="141" name="Rectangle: Rounded Corners 71">
            <a:extLst>
              <a:ext uri="{FF2B5EF4-FFF2-40B4-BE49-F238E27FC236}">
                <a16:creationId xmlns:a16="http://schemas.microsoft.com/office/drawing/2014/main" id="{6945A6E2-2564-4796-B904-C5B7EF3440C5}"/>
              </a:ext>
            </a:extLst>
          </p:cNvPr>
          <p:cNvSpPr/>
          <p:nvPr/>
        </p:nvSpPr>
        <p:spPr>
          <a:xfrm>
            <a:off x="1533866" y="880800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6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SQL Server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5" name="Rectangle: Rounded Corners 71">
            <a:extLst>
              <a:ext uri="{FF2B5EF4-FFF2-40B4-BE49-F238E27FC236}">
                <a16:creationId xmlns:a16="http://schemas.microsoft.com/office/drawing/2014/main" id="{2FE607D3-594F-4410-9DE4-38EAA26476A0}"/>
              </a:ext>
            </a:extLst>
          </p:cNvPr>
          <p:cNvSpPr/>
          <p:nvPr/>
        </p:nvSpPr>
        <p:spPr>
          <a:xfrm>
            <a:off x="5609743" y="880800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Analysis Services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(SSAS)</a:t>
            </a:r>
            <a:endParaRPr kumimoji="0" lang="en-IN" sz="1200" b="0" i="1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55" name="Rectangle: Rounded Corners 71">
            <a:extLst>
              <a:ext uri="{FF2B5EF4-FFF2-40B4-BE49-F238E27FC236}">
                <a16:creationId xmlns:a16="http://schemas.microsoft.com/office/drawing/2014/main" id="{E870A848-70FA-486C-B138-E7B6A1EAEA39}"/>
              </a:ext>
            </a:extLst>
          </p:cNvPr>
          <p:cNvSpPr/>
          <p:nvPr/>
        </p:nvSpPr>
        <p:spPr>
          <a:xfrm>
            <a:off x="1533866" y="1266638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6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SQL Server Integration Services </a:t>
            </a: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(SSIS)</a:t>
            </a:r>
            <a:endParaRPr kumimoji="0" lang="en-IN" sz="1200" b="0" i="1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65" name="Rectangle: Rounded Corners 71">
            <a:extLst>
              <a:ext uri="{FF2B5EF4-FFF2-40B4-BE49-F238E27FC236}">
                <a16:creationId xmlns:a16="http://schemas.microsoft.com/office/drawing/2014/main" id="{2A92CE56-4DCC-4346-B1C3-63453ADFD5A0}"/>
              </a:ext>
            </a:extLst>
          </p:cNvPr>
          <p:cNvSpPr/>
          <p:nvPr/>
        </p:nvSpPr>
        <p:spPr>
          <a:xfrm rot="16200000">
            <a:off x="-169531" y="1074832"/>
            <a:ext cx="933157" cy="311893"/>
          </a:xfrm>
          <a:prstGeom prst="roundRect">
            <a:avLst>
              <a:gd name="adj" fmla="val 50000"/>
            </a:avLst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7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Fundamentals</a:t>
            </a:r>
          </a:p>
        </p:txBody>
      </p:sp>
      <p:sp>
        <p:nvSpPr>
          <p:cNvPr id="166" name="Rectangle: Rounded Corners 71">
            <a:extLst>
              <a:ext uri="{FF2B5EF4-FFF2-40B4-BE49-F238E27FC236}">
                <a16:creationId xmlns:a16="http://schemas.microsoft.com/office/drawing/2014/main" id="{6A042090-2DC4-4978-823B-77AE54C589F6}"/>
              </a:ext>
            </a:extLst>
          </p:cNvPr>
          <p:cNvSpPr/>
          <p:nvPr/>
        </p:nvSpPr>
        <p:spPr>
          <a:xfrm rot="16200000">
            <a:off x="-1360881" y="3198858"/>
            <a:ext cx="3308765" cy="311893"/>
          </a:xfrm>
          <a:prstGeom prst="roundRect">
            <a:avLst>
              <a:gd name="adj" fmla="val 50000"/>
            </a:avLst>
          </a:prstGeom>
          <a:solidFill>
            <a:srgbClr val="890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Advanced</a:t>
            </a:r>
          </a:p>
        </p:txBody>
      </p:sp>
      <p:sp>
        <p:nvSpPr>
          <p:cNvPr id="136" name="Rectangle: Rounded Corners 71">
            <a:extLst>
              <a:ext uri="{FF2B5EF4-FFF2-40B4-BE49-F238E27FC236}">
                <a16:creationId xmlns:a16="http://schemas.microsoft.com/office/drawing/2014/main" id="{6E098D48-F9BE-4B68-AC10-12A9E5426812}"/>
              </a:ext>
            </a:extLst>
          </p:cNvPr>
          <p:cNvSpPr/>
          <p:nvPr/>
        </p:nvSpPr>
        <p:spPr>
          <a:xfrm>
            <a:off x="713815" y="1787026"/>
            <a:ext cx="10963170" cy="325787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Azure Databricks</a:t>
            </a:r>
          </a:p>
        </p:txBody>
      </p:sp>
      <p:sp>
        <p:nvSpPr>
          <p:cNvPr id="144" name="Rectangle: Rounded Corners 71">
            <a:extLst>
              <a:ext uri="{FF2B5EF4-FFF2-40B4-BE49-F238E27FC236}">
                <a16:creationId xmlns:a16="http://schemas.microsoft.com/office/drawing/2014/main" id="{B4DC77F7-EED9-47C9-8E5A-B611735EC51B}"/>
              </a:ext>
            </a:extLst>
          </p:cNvPr>
          <p:cNvSpPr/>
          <p:nvPr/>
        </p:nvSpPr>
        <p:spPr>
          <a:xfrm>
            <a:off x="8790753" y="2211962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78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 Server for HD Insight</a:t>
            </a:r>
          </a:p>
        </p:txBody>
      </p:sp>
      <p:sp>
        <p:nvSpPr>
          <p:cNvPr id="8" name="Rectangle: Rounded Corners 71">
            <a:extLst>
              <a:ext uri="{FF2B5EF4-FFF2-40B4-BE49-F238E27FC236}">
                <a16:creationId xmlns:a16="http://schemas.microsoft.com/office/drawing/2014/main" id="{B344B62A-71D1-4C16-9B46-ADAB4336BBB5}"/>
              </a:ext>
            </a:extLst>
          </p:cNvPr>
          <p:cNvSpPr/>
          <p:nvPr/>
        </p:nvSpPr>
        <p:spPr>
          <a:xfrm>
            <a:off x="8796985" y="3061832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78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Azure Machine Learning</a:t>
            </a:r>
          </a:p>
        </p:txBody>
      </p:sp>
      <p:sp>
        <p:nvSpPr>
          <p:cNvPr id="9" name="Rectangle: Rounded Corners 71">
            <a:extLst>
              <a:ext uri="{FF2B5EF4-FFF2-40B4-BE49-F238E27FC236}">
                <a16:creationId xmlns:a16="http://schemas.microsoft.com/office/drawing/2014/main" id="{A540D906-66C3-4B09-87FF-07655FE87A16}"/>
              </a:ext>
            </a:extLst>
          </p:cNvPr>
          <p:cNvSpPr/>
          <p:nvPr/>
        </p:nvSpPr>
        <p:spPr>
          <a:xfrm>
            <a:off x="8796985" y="2636897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78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HD Insight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(Spark, ML Services)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ectangle: Rounded Corners 71">
            <a:extLst>
              <a:ext uri="{FF2B5EF4-FFF2-40B4-BE49-F238E27FC236}">
                <a16:creationId xmlns:a16="http://schemas.microsoft.com/office/drawing/2014/main" id="{78DCE182-E0E3-4BD8-B368-7894262D54E2}"/>
              </a:ext>
            </a:extLst>
          </p:cNvPr>
          <p:cNvSpPr/>
          <p:nvPr/>
        </p:nvSpPr>
        <p:spPr>
          <a:xfrm>
            <a:off x="8796985" y="3483891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78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Spark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(</a:t>
            </a:r>
            <a:r>
              <a:rPr kumimoji="0" lang="en-US" sz="1000" b="0" i="1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pySpark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SparkR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, </a:t>
            </a:r>
            <a:r>
              <a:rPr kumimoji="0" lang="en-US" sz="1000" b="0" i="1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Sparklyr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Rectangle: Rounded Corners 71">
            <a:extLst>
              <a:ext uri="{FF2B5EF4-FFF2-40B4-BE49-F238E27FC236}">
                <a16:creationId xmlns:a16="http://schemas.microsoft.com/office/drawing/2014/main" id="{62C0C5C3-9FBE-4225-B181-2DF2F9782EEA}"/>
              </a:ext>
            </a:extLst>
          </p:cNvPr>
          <p:cNvSpPr/>
          <p:nvPr/>
        </p:nvSpPr>
        <p:spPr>
          <a:xfrm>
            <a:off x="713815" y="2636897"/>
            <a:ext cx="216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6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Azure Data Factory</a:t>
            </a:r>
          </a:p>
        </p:txBody>
      </p:sp>
      <p:sp>
        <p:nvSpPr>
          <p:cNvPr id="13" name="Rectangle: Rounded Corners 71">
            <a:extLst>
              <a:ext uri="{FF2B5EF4-FFF2-40B4-BE49-F238E27FC236}">
                <a16:creationId xmlns:a16="http://schemas.microsoft.com/office/drawing/2014/main" id="{37AC4489-4C10-47E5-8EF2-111D76E9DE62}"/>
              </a:ext>
            </a:extLst>
          </p:cNvPr>
          <p:cNvSpPr/>
          <p:nvPr/>
        </p:nvSpPr>
        <p:spPr>
          <a:xfrm>
            <a:off x="713815" y="2181979"/>
            <a:ext cx="7877528" cy="36000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16" name="Rectangle: Rounded Corners 71">
            <a:extLst>
              <a:ext uri="{FF2B5EF4-FFF2-40B4-BE49-F238E27FC236}">
                <a16:creationId xmlns:a16="http://schemas.microsoft.com/office/drawing/2014/main" id="{9CFF18C8-8E6C-4D24-A6E7-3FDC68A51350}"/>
              </a:ext>
            </a:extLst>
          </p:cNvPr>
          <p:cNvSpPr/>
          <p:nvPr/>
        </p:nvSpPr>
        <p:spPr>
          <a:xfrm>
            <a:off x="5609743" y="2636897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HD Insight </a:t>
            </a: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(Interactive Query)​</a:t>
            </a:r>
            <a:endParaRPr kumimoji="0" lang="en-US" sz="1400" b="0" i="1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8" name="Rectangle: Rounded Corners 71">
            <a:extLst>
              <a:ext uri="{FF2B5EF4-FFF2-40B4-BE49-F238E27FC236}">
                <a16:creationId xmlns:a16="http://schemas.microsoft.com/office/drawing/2014/main" id="{4619B5E9-4243-4B7C-A038-E898AB1AAF67}"/>
              </a:ext>
            </a:extLst>
          </p:cNvPr>
          <p:cNvSpPr/>
          <p:nvPr/>
        </p:nvSpPr>
        <p:spPr>
          <a:xfrm>
            <a:off x="713815" y="3060394"/>
            <a:ext cx="216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6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Azure Logic App</a:t>
            </a:r>
          </a:p>
        </p:txBody>
      </p:sp>
      <p:sp>
        <p:nvSpPr>
          <p:cNvPr id="19" name="Rectangle: Rounded Corners 71">
            <a:extLst>
              <a:ext uri="{FF2B5EF4-FFF2-40B4-BE49-F238E27FC236}">
                <a16:creationId xmlns:a16="http://schemas.microsoft.com/office/drawing/2014/main" id="{CFB88626-E237-4C53-ACAC-52319C5966B2}"/>
              </a:ext>
            </a:extLst>
          </p:cNvPr>
          <p:cNvSpPr/>
          <p:nvPr/>
        </p:nvSpPr>
        <p:spPr>
          <a:xfrm>
            <a:off x="3102754" y="2636897"/>
            <a:ext cx="216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6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0" name="Rectangle: Rounded Corners 71">
            <a:extLst>
              <a:ext uri="{FF2B5EF4-FFF2-40B4-BE49-F238E27FC236}">
                <a16:creationId xmlns:a16="http://schemas.microsoft.com/office/drawing/2014/main" id="{ED5BEBA8-C446-465B-91EA-7E17025155FF}"/>
              </a:ext>
            </a:extLst>
          </p:cNvPr>
          <p:cNvSpPr/>
          <p:nvPr/>
        </p:nvSpPr>
        <p:spPr>
          <a:xfrm>
            <a:off x="713815" y="3907388"/>
            <a:ext cx="216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6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Azure Data Lake Storage</a:t>
            </a:r>
          </a:p>
        </p:txBody>
      </p:sp>
      <p:sp>
        <p:nvSpPr>
          <p:cNvPr id="22" name="Rectangle: Rounded Corners 71">
            <a:extLst>
              <a:ext uri="{FF2B5EF4-FFF2-40B4-BE49-F238E27FC236}">
                <a16:creationId xmlns:a16="http://schemas.microsoft.com/office/drawing/2014/main" id="{A6E0F926-0657-45A1-BD88-2B99782142CA}"/>
              </a:ext>
            </a:extLst>
          </p:cNvPr>
          <p:cNvSpPr/>
          <p:nvPr/>
        </p:nvSpPr>
        <p:spPr>
          <a:xfrm>
            <a:off x="713815" y="3483891"/>
            <a:ext cx="216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6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Azure Stream Analytics</a:t>
            </a:r>
          </a:p>
        </p:txBody>
      </p:sp>
      <p:sp>
        <p:nvSpPr>
          <p:cNvPr id="25" name="Rectangle: Rounded Corners 71">
            <a:extLst>
              <a:ext uri="{FF2B5EF4-FFF2-40B4-BE49-F238E27FC236}">
                <a16:creationId xmlns:a16="http://schemas.microsoft.com/office/drawing/2014/main" id="{DF53A5B3-2E7A-46CA-9288-F8C2C30A0784}"/>
              </a:ext>
            </a:extLst>
          </p:cNvPr>
          <p:cNvSpPr/>
          <p:nvPr/>
        </p:nvSpPr>
        <p:spPr>
          <a:xfrm>
            <a:off x="3102754" y="3060394"/>
            <a:ext cx="216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6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Azure Cosmos DB</a:t>
            </a:r>
          </a:p>
        </p:txBody>
      </p:sp>
      <p:sp>
        <p:nvSpPr>
          <p:cNvPr id="27" name="Rectangle: Rounded Corners 71">
            <a:extLst>
              <a:ext uri="{FF2B5EF4-FFF2-40B4-BE49-F238E27FC236}">
                <a16:creationId xmlns:a16="http://schemas.microsoft.com/office/drawing/2014/main" id="{3A4FB614-9D1B-4738-907C-0F43211A0532}"/>
              </a:ext>
            </a:extLst>
          </p:cNvPr>
          <p:cNvSpPr/>
          <p:nvPr/>
        </p:nvSpPr>
        <p:spPr>
          <a:xfrm>
            <a:off x="3102754" y="3483891"/>
            <a:ext cx="216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06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Azure Functions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C95B0B-0EF0-4220-AFB9-51AA66DACC3D}"/>
              </a:ext>
            </a:extLst>
          </p:cNvPr>
          <p:cNvSpPr txBox="1"/>
          <p:nvPr/>
        </p:nvSpPr>
        <p:spPr>
          <a:xfrm>
            <a:off x="3222395" y="2771440"/>
            <a:ext cx="1920719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9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(Hadoop, Hbase, Kafka, Storm)​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C43885-7F31-4FC2-80D8-4257FC427301}"/>
              </a:ext>
            </a:extLst>
          </p:cNvPr>
          <p:cNvSpPr txBox="1"/>
          <p:nvPr/>
        </p:nvSpPr>
        <p:spPr>
          <a:xfrm>
            <a:off x="3723334" y="2600746"/>
            <a:ext cx="918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HD Insight</a:t>
            </a:r>
          </a:p>
        </p:txBody>
      </p:sp>
      <p:sp>
        <p:nvSpPr>
          <p:cNvPr id="55" name="Rectangle: Rounded Corners 71">
            <a:extLst>
              <a:ext uri="{FF2B5EF4-FFF2-40B4-BE49-F238E27FC236}">
                <a16:creationId xmlns:a16="http://schemas.microsoft.com/office/drawing/2014/main" id="{CC202763-8FE0-4BAD-93BD-8464ABCE4A0C}"/>
              </a:ext>
            </a:extLst>
          </p:cNvPr>
          <p:cNvSpPr/>
          <p:nvPr/>
        </p:nvSpPr>
        <p:spPr>
          <a:xfrm>
            <a:off x="4035568" y="6065054"/>
            <a:ext cx="2132806" cy="395141"/>
          </a:xfrm>
          <a:prstGeom prst="roundRect">
            <a:avLst>
              <a:gd name="adj" fmla="val 50000"/>
            </a:avLst>
          </a:prstGeom>
          <a:solidFill>
            <a:srgbClr val="0083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F1BC27-C906-4C19-90B8-7052862C5C88}"/>
              </a:ext>
            </a:extLst>
          </p:cNvPr>
          <p:cNvSpPr txBox="1"/>
          <p:nvPr/>
        </p:nvSpPr>
        <p:spPr>
          <a:xfrm>
            <a:off x="4357310" y="6060085"/>
            <a:ext cx="167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SME 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Stefano Galbiati</a:t>
            </a:r>
          </a:p>
        </p:txBody>
      </p:sp>
      <p:sp>
        <p:nvSpPr>
          <p:cNvPr id="57" name="Овал 1">
            <a:extLst>
              <a:ext uri="{FF2B5EF4-FFF2-40B4-BE49-F238E27FC236}">
                <a16:creationId xmlns:a16="http://schemas.microsoft.com/office/drawing/2014/main" id="{85BAD7B4-99E9-4D6E-9A7F-21E18C4DC664}"/>
              </a:ext>
            </a:extLst>
          </p:cNvPr>
          <p:cNvSpPr/>
          <p:nvPr/>
        </p:nvSpPr>
        <p:spPr>
          <a:xfrm>
            <a:off x="3799606" y="5964455"/>
            <a:ext cx="579535" cy="57953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 cap="flat">
            <a:solidFill>
              <a:srgbClr val="008376"/>
            </a:solidFill>
            <a:miter lim="400000"/>
          </a:ln>
          <a:effectLst/>
        </p:spPr>
        <p:txBody>
          <a:bodyPr wrap="square" lIns="36000" tIns="36000" rIns="36000" bIns="36000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cs typeface="Calibri Light"/>
              <a:sym typeface="Calibri Light"/>
            </a:endParaRPr>
          </a:p>
        </p:txBody>
      </p:sp>
      <p:sp>
        <p:nvSpPr>
          <p:cNvPr id="21" name="Rectangle: Rounded Corners 71">
            <a:extLst>
              <a:ext uri="{FF2B5EF4-FFF2-40B4-BE49-F238E27FC236}">
                <a16:creationId xmlns:a16="http://schemas.microsoft.com/office/drawing/2014/main" id="{90BA3584-31CC-4615-B544-67D1FE47BEB1}"/>
              </a:ext>
            </a:extLst>
          </p:cNvPr>
          <p:cNvSpPr/>
          <p:nvPr/>
        </p:nvSpPr>
        <p:spPr>
          <a:xfrm>
            <a:off x="5609743" y="1266638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Power BI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3" name="Rectangle: Rounded Corners 71">
            <a:extLst>
              <a:ext uri="{FF2B5EF4-FFF2-40B4-BE49-F238E27FC236}">
                <a16:creationId xmlns:a16="http://schemas.microsoft.com/office/drawing/2014/main" id="{96A73F1A-BFF3-4435-B66E-0F0E29500CEC}"/>
              </a:ext>
            </a:extLst>
          </p:cNvPr>
          <p:cNvSpPr/>
          <p:nvPr/>
        </p:nvSpPr>
        <p:spPr>
          <a:xfrm>
            <a:off x="8790753" y="880800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78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</a:t>
            </a:r>
          </a:p>
        </p:txBody>
      </p:sp>
      <p:sp>
        <p:nvSpPr>
          <p:cNvPr id="26" name="Rectangle: Rounded Corners 71">
            <a:extLst>
              <a:ext uri="{FF2B5EF4-FFF2-40B4-BE49-F238E27FC236}">
                <a16:creationId xmlns:a16="http://schemas.microsoft.com/office/drawing/2014/main" id="{76F761B5-FD99-4214-964B-59517924E1AC}"/>
              </a:ext>
            </a:extLst>
          </p:cNvPr>
          <p:cNvSpPr/>
          <p:nvPr/>
        </p:nvSpPr>
        <p:spPr>
          <a:xfrm>
            <a:off x="8790753" y="1266638"/>
            <a:ext cx="2880000" cy="32400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478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Python</a:t>
            </a:r>
          </a:p>
        </p:txBody>
      </p:sp>
      <p:sp>
        <p:nvSpPr>
          <p:cNvPr id="66" name="Rectangle: Rounded Corners 71">
            <a:extLst>
              <a:ext uri="{FF2B5EF4-FFF2-40B4-BE49-F238E27FC236}">
                <a16:creationId xmlns:a16="http://schemas.microsoft.com/office/drawing/2014/main" id="{01ED4108-215A-416D-B819-DCE2618A7A52}"/>
              </a:ext>
            </a:extLst>
          </p:cNvPr>
          <p:cNvSpPr/>
          <p:nvPr/>
        </p:nvSpPr>
        <p:spPr>
          <a:xfrm>
            <a:off x="4172802" y="5200526"/>
            <a:ext cx="2132806" cy="395141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1DD000-30C4-4292-9269-54603F9A5224}"/>
              </a:ext>
            </a:extLst>
          </p:cNvPr>
          <p:cNvSpPr txBox="1"/>
          <p:nvPr/>
        </p:nvSpPr>
        <p:spPr>
          <a:xfrm>
            <a:off x="4494544" y="5195557"/>
            <a:ext cx="167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Local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ATCit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Sara Espa</a:t>
            </a:r>
          </a:p>
        </p:txBody>
      </p:sp>
      <p:sp>
        <p:nvSpPr>
          <p:cNvPr id="68" name="Овал 1">
            <a:extLst>
              <a:ext uri="{FF2B5EF4-FFF2-40B4-BE49-F238E27FC236}">
                <a16:creationId xmlns:a16="http://schemas.microsoft.com/office/drawing/2014/main" id="{CDED9D6A-4626-4FC6-8D7E-A11ED154899B}"/>
              </a:ext>
            </a:extLst>
          </p:cNvPr>
          <p:cNvSpPr/>
          <p:nvPr/>
        </p:nvSpPr>
        <p:spPr>
          <a:xfrm>
            <a:off x="3936840" y="5099927"/>
            <a:ext cx="579535" cy="57953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76200" cap="flat">
            <a:solidFill>
              <a:schemeClr val="accent2">
                <a:lumMod val="60000"/>
                <a:lumOff val="40000"/>
              </a:schemeClr>
            </a:solidFill>
            <a:miter lim="400000"/>
          </a:ln>
          <a:effectLst/>
        </p:spPr>
        <p:txBody>
          <a:bodyPr wrap="square" lIns="36000" tIns="36000" rIns="36000" bIns="36000" numCol="1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Calibri Light"/>
              <a:sym typeface="Calibri Light"/>
            </a:endParaRPr>
          </a:p>
        </p:txBody>
      </p:sp>
      <p:sp>
        <p:nvSpPr>
          <p:cNvPr id="30" name="Rectangle: Rounded Corners 71">
            <a:extLst>
              <a:ext uri="{FF2B5EF4-FFF2-40B4-BE49-F238E27FC236}">
                <a16:creationId xmlns:a16="http://schemas.microsoft.com/office/drawing/2014/main" id="{C314AA7B-7A83-4E32-8C06-2AB1CFB357C4}"/>
              </a:ext>
            </a:extLst>
          </p:cNvPr>
          <p:cNvSpPr/>
          <p:nvPr/>
        </p:nvSpPr>
        <p:spPr>
          <a:xfrm>
            <a:off x="3276066" y="5196093"/>
            <a:ext cx="579535" cy="395141"/>
          </a:xfrm>
          <a:prstGeom prst="roundRect">
            <a:avLst>
              <a:gd name="adj" fmla="val 50000"/>
            </a:avLst>
          </a:prstGeom>
          <a:solidFill>
            <a:srgbClr val="006E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2" name="Rectangle: Rounded Corners 71">
            <a:extLst>
              <a:ext uri="{FF2B5EF4-FFF2-40B4-BE49-F238E27FC236}">
                <a16:creationId xmlns:a16="http://schemas.microsoft.com/office/drawing/2014/main" id="{6958EF66-ECE9-447E-BDD4-864A0985FBCE}"/>
              </a:ext>
            </a:extLst>
          </p:cNvPr>
          <p:cNvSpPr/>
          <p:nvPr/>
        </p:nvSpPr>
        <p:spPr>
          <a:xfrm>
            <a:off x="6357919" y="5191272"/>
            <a:ext cx="579536" cy="395141"/>
          </a:xfrm>
          <a:prstGeom prst="roundRect">
            <a:avLst>
              <a:gd name="adj" fmla="val 50000"/>
            </a:avLst>
          </a:prstGeom>
          <a:solidFill>
            <a:srgbClr val="C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EDA9FD0-1A1C-4D96-8051-AF223B6CD217}"/>
              </a:ext>
            </a:extLst>
          </p:cNvPr>
          <p:cNvCxnSpPr>
            <a:cxnSpLocks/>
          </p:cNvCxnSpPr>
          <p:nvPr/>
        </p:nvCxnSpPr>
        <p:spPr>
          <a:xfrm>
            <a:off x="617152" y="1697358"/>
            <a:ext cx="11052000" cy="0"/>
          </a:xfrm>
          <a:prstGeom prst="line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773232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 animBg="1"/>
      <p:bldP spid="94" grpId="0" animBg="1"/>
      <p:bldP spid="109" grpId="0" animBg="1"/>
      <p:bldP spid="57" grpId="0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483D5-4AB8-4148-BD9D-16C289985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23A24-5E29-4F5A-B780-9568AE9A51D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38983C2-FB6E-42E9-AAE4-3BE74314F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390525"/>
            <a:ext cx="10252075" cy="769938"/>
          </a:xfrm>
        </p:spPr>
        <p:txBody>
          <a:bodyPr wrap="square" anchor="t">
            <a:normAutofit fontScale="90000"/>
          </a:bodyPr>
          <a:lstStyle/>
          <a:p>
            <a:r>
              <a:rPr lang="it-IT" b="1" dirty="0">
                <a:latin typeface="Segoe UI Semibold"/>
                <a:cs typeface="Segoe UI Semibold"/>
              </a:rPr>
              <a:t> </a:t>
            </a:r>
            <a:br>
              <a:rPr lang="it-IT" b="1" dirty="0">
                <a:latin typeface="Segoe UI Semibold"/>
                <a:cs typeface="Segoe UI Semibold"/>
              </a:rPr>
            </a:br>
            <a:r>
              <a:rPr lang="it-IT" b="1" dirty="0">
                <a:latin typeface="Segoe UI Semibold"/>
                <a:cs typeface="Segoe UI Semibold"/>
              </a:rPr>
              <a:t> </a:t>
            </a:r>
            <a:endParaRPr lang="en-US" b="1" dirty="0">
              <a:latin typeface="Segoe UI Semibold"/>
              <a:cs typeface="Segoe UI Semibold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E814907-FF29-4037-A68A-80ECC50A8AC9}"/>
              </a:ext>
            </a:extLst>
          </p:cNvPr>
          <p:cNvSpPr txBox="1">
            <a:spLocks/>
          </p:cNvSpPr>
          <p:nvPr/>
        </p:nvSpPr>
        <p:spPr>
          <a:xfrm>
            <a:off x="1112838" y="542925"/>
            <a:ext cx="10252075" cy="7699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it-IT">
                <a:latin typeface="Segoe UI Semibold"/>
                <a:cs typeface="Segoe UI Semibold"/>
              </a:rPr>
              <a:t> </a:t>
            </a:r>
            <a:br>
              <a:rPr lang="it-IT">
                <a:latin typeface="Segoe UI Semibold"/>
                <a:cs typeface="Segoe UI Semibold"/>
              </a:rPr>
            </a:br>
            <a:r>
              <a:rPr lang="it-IT">
                <a:latin typeface="Segoe UI Semibold"/>
                <a:cs typeface="Segoe UI Semibold"/>
              </a:rPr>
              <a:t> </a:t>
            </a:r>
            <a:endParaRPr lang="en-US">
              <a:latin typeface="Segoe UI Semibold"/>
              <a:cs typeface="Segoe UI Semibold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35BA38CF-248D-4075-A65D-55BFFBBD006D}"/>
              </a:ext>
            </a:extLst>
          </p:cNvPr>
          <p:cNvSpPr txBox="1">
            <a:spLocks/>
          </p:cNvSpPr>
          <p:nvPr/>
        </p:nvSpPr>
        <p:spPr>
          <a:xfrm>
            <a:off x="388938" y="390525"/>
            <a:ext cx="10252075" cy="76993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it-IT">
                <a:latin typeface="Segoe UI Semibold"/>
                <a:cs typeface="Segoe UI Semibold"/>
              </a:rPr>
              <a:t>Advanced Analytics: Use Cases</a:t>
            </a:r>
            <a:br>
              <a:rPr lang="it-IT">
                <a:latin typeface="Segoe UI Semibold"/>
                <a:cs typeface="Segoe UI Semibold"/>
              </a:rPr>
            </a:br>
            <a:r>
              <a:rPr lang="it-IT">
                <a:latin typeface="Segoe UI Semibold"/>
                <a:cs typeface="Segoe UI Semibold"/>
              </a:rPr>
              <a:t> </a:t>
            </a:r>
            <a:endParaRPr lang="en-US">
              <a:latin typeface="Segoe UI Semibold"/>
              <a:cs typeface="Segoe UI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0A519D-4C8F-49AE-BEE8-16FC88EA7B55}"/>
              </a:ext>
            </a:extLst>
          </p:cNvPr>
          <p:cNvSpPr txBox="1"/>
          <p:nvPr/>
        </p:nvSpPr>
        <p:spPr>
          <a:xfrm>
            <a:off x="1108223" y="1275034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Segoe UI Light"/>
                <a:cs typeface="Segoe UI Light"/>
              </a:rPr>
              <a:t>Recommender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840B8-0BDF-449A-86DD-BC8FB421994E}"/>
              </a:ext>
            </a:extLst>
          </p:cNvPr>
          <p:cNvSpPr txBox="1"/>
          <p:nvPr/>
        </p:nvSpPr>
        <p:spPr>
          <a:xfrm>
            <a:off x="6684465" y="1275034"/>
            <a:ext cx="2557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2400" b="1">
                <a:latin typeface="Segoe UI Light"/>
                <a:cs typeface="Segoe UI Light"/>
              </a:defRPr>
            </a:lvl1pPr>
          </a:lstStyle>
          <a:p>
            <a:r>
              <a:rPr lang="it-IT"/>
              <a:t>Forecasting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F335D-EF55-430F-89DE-0F5674D8B39B}"/>
              </a:ext>
            </a:extLst>
          </p:cNvPr>
          <p:cNvSpPr txBox="1"/>
          <p:nvPr/>
        </p:nvSpPr>
        <p:spPr>
          <a:xfrm>
            <a:off x="1108223" y="3495719"/>
            <a:ext cx="187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2400" b="1">
                <a:latin typeface="Segoe UI Light"/>
                <a:cs typeface="Segoe UI Light"/>
              </a:defRPr>
            </a:lvl1pPr>
          </a:lstStyle>
          <a:p>
            <a:r>
              <a:rPr lang="it-IT"/>
              <a:t>Churn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6BBBC0-AAC5-4C40-B751-BC66DBD1279D}"/>
              </a:ext>
            </a:extLst>
          </p:cNvPr>
          <p:cNvSpPr txBox="1"/>
          <p:nvPr/>
        </p:nvSpPr>
        <p:spPr>
          <a:xfrm>
            <a:off x="6684465" y="3495719"/>
            <a:ext cx="3225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sz="2400" b="1">
                <a:latin typeface="Segoe UI Light"/>
                <a:cs typeface="Segoe UI Light"/>
              </a:defRPr>
            </a:lvl1pPr>
          </a:lstStyle>
          <a:p>
            <a:r>
              <a:rPr lang="it-IT"/>
              <a:t>Predictive Maintainance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BFC0F1-5C51-4418-943F-5C2D00361594}"/>
              </a:ext>
            </a:extLst>
          </p:cNvPr>
          <p:cNvSpPr txBox="1"/>
          <p:nvPr/>
        </p:nvSpPr>
        <p:spPr>
          <a:xfrm>
            <a:off x="1108223" y="2236064"/>
            <a:ext cx="3937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Segoe UI Light"/>
                <a:cs typeface="Segoe UI Light"/>
              </a:rPr>
              <a:t>Costruzione di un sistema di raccomandazione rispetto alla visione di contenuti multimediali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7062D-813A-4681-8839-29443B52CCE8}"/>
              </a:ext>
            </a:extLst>
          </p:cNvPr>
          <p:cNvSpPr txBox="1"/>
          <p:nvPr/>
        </p:nvSpPr>
        <p:spPr>
          <a:xfrm>
            <a:off x="6684465" y="2236064"/>
            <a:ext cx="3937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>
                <a:latin typeface="Segoe UI Light"/>
                <a:cs typeface="Segoe UI Light"/>
              </a:defRPr>
            </a:lvl1pPr>
          </a:lstStyle>
          <a:p>
            <a:r>
              <a:rPr lang="it-IT" sz="1600" dirty="0"/>
              <a:t>Messa in produzione di un algoritmo che possa indicare i consumi energetici previsti con orizzonte di 6 mesi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88B903-5AE2-4F92-9794-359F68987A6E}"/>
              </a:ext>
            </a:extLst>
          </p:cNvPr>
          <p:cNvSpPr txBox="1"/>
          <p:nvPr/>
        </p:nvSpPr>
        <p:spPr>
          <a:xfrm>
            <a:off x="1108223" y="4446261"/>
            <a:ext cx="3937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>
                <a:latin typeface="Segoe UI Light"/>
                <a:cs typeface="Segoe UI Light"/>
              </a:defRPr>
            </a:lvl1pPr>
          </a:lstStyle>
          <a:p>
            <a:r>
              <a:rPr lang="it-IT" sz="1600"/>
              <a:t>Modello per aiutare il business ad intercettare e compiere azioni preventive su clienti con alta probabilità di churn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1439AD-6020-4CA5-84AB-38E11E045458}"/>
              </a:ext>
            </a:extLst>
          </p:cNvPr>
          <p:cNvSpPr txBox="1"/>
          <p:nvPr/>
        </p:nvSpPr>
        <p:spPr>
          <a:xfrm>
            <a:off x="6684465" y="4446261"/>
            <a:ext cx="3937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>
                <a:latin typeface="Segoe UI Light"/>
                <a:cs typeface="Segoe UI Light"/>
              </a:defRPr>
            </a:lvl1pPr>
          </a:lstStyle>
          <a:p>
            <a:r>
              <a:rPr lang="it-IT" sz="1600"/>
              <a:t>Sistema di segnalazione possibile abbandono di ingombranti fuori dai centri di raccolta rifiuti</a:t>
            </a:r>
          </a:p>
        </p:txBody>
      </p:sp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054C77A8-6C6B-474E-BFD2-412BB4C8F4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103" y="3495719"/>
            <a:ext cx="806669" cy="80666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E2EAF82C-4BDA-4276-B74F-651BD520B3C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55" y="1235309"/>
            <a:ext cx="887882" cy="887882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68B220B3-9B53-44DC-9033-6FE0687B3AF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64" y="1163368"/>
            <a:ext cx="1096850" cy="1096850"/>
          </a:xfrm>
          <a:prstGeom prst="rect">
            <a:avLst/>
          </a:prstGeom>
          <a:noFill/>
        </p:spPr>
      </p:pic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2592BFBB-C55C-4E15-9CDA-BF34A4B3BAF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42" y="3450125"/>
            <a:ext cx="738664" cy="7386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BD045EB-56D7-4EA2-A629-8916F1A45163}"/>
              </a:ext>
            </a:extLst>
          </p:cNvPr>
          <p:cNvSpPr txBox="1"/>
          <p:nvPr/>
        </p:nvSpPr>
        <p:spPr>
          <a:xfrm>
            <a:off x="1108223" y="1770373"/>
            <a:ext cx="16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b="1">
                <a:latin typeface="Segoe UI Light"/>
                <a:cs typeface="Segoe UI Light"/>
              </a:defRPr>
            </a:lvl1pPr>
          </a:lstStyle>
          <a:p>
            <a:r>
              <a:rPr lang="it-IT">
                <a:solidFill>
                  <a:schemeClr val="tx2">
                    <a:lumMod val="60000"/>
                    <a:lumOff val="40000"/>
                  </a:schemeClr>
                </a:solidFill>
              </a:rPr>
              <a:t>Industry: </a:t>
            </a:r>
            <a:r>
              <a:rPr lang="it-IT"/>
              <a:t>Media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B54EB5-E111-46F2-9E8F-EB682C1A3798}"/>
              </a:ext>
            </a:extLst>
          </p:cNvPr>
          <p:cNvSpPr txBox="1"/>
          <p:nvPr/>
        </p:nvSpPr>
        <p:spPr>
          <a:xfrm>
            <a:off x="1108223" y="3957384"/>
            <a:ext cx="174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b="1">
                <a:latin typeface="Segoe UI Light"/>
                <a:cs typeface="Segoe UI Light"/>
              </a:defRPr>
            </a:lvl1pPr>
          </a:lstStyle>
          <a:p>
            <a:r>
              <a:rPr lang="it-IT">
                <a:solidFill>
                  <a:schemeClr val="tx2">
                    <a:lumMod val="60000"/>
                    <a:lumOff val="40000"/>
                  </a:schemeClr>
                </a:solidFill>
              </a:rPr>
              <a:t>Industry:</a:t>
            </a:r>
            <a:r>
              <a:rPr lang="it-IT"/>
              <a:t> Energy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2CC398-E753-4C65-AFFA-442DBF032CC6}"/>
              </a:ext>
            </a:extLst>
          </p:cNvPr>
          <p:cNvSpPr txBox="1"/>
          <p:nvPr/>
        </p:nvSpPr>
        <p:spPr>
          <a:xfrm>
            <a:off x="6684465" y="1770373"/>
            <a:ext cx="174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b="1">
                <a:latin typeface="Segoe UI Light"/>
                <a:cs typeface="Segoe UI Light"/>
              </a:defRPr>
            </a:lvl1pPr>
          </a:lstStyle>
          <a:p>
            <a:r>
              <a:rPr lang="it-IT">
                <a:solidFill>
                  <a:schemeClr val="tx2">
                    <a:lumMod val="60000"/>
                    <a:lumOff val="40000"/>
                  </a:schemeClr>
                </a:solidFill>
              </a:rPr>
              <a:t>Industry:</a:t>
            </a:r>
            <a:r>
              <a:rPr lang="it-IT"/>
              <a:t> Energy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CBA2CE-7A4C-4D47-84B3-19914FB5C086}"/>
              </a:ext>
            </a:extLst>
          </p:cNvPr>
          <p:cNvSpPr txBox="1"/>
          <p:nvPr/>
        </p:nvSpPr>
        <p:spPr>
          <a:xfrm>
            <a:off x="6684465" y="3957384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>
              <a:defRPr b="1">
                <a:latin typeface="Segoe UI Light"/>
                <a:cs typeface="Segoe UI Light"/>
              </a:defRPr>
            </a:lvl1pPr>
          </a:lstStyle>
          <a:p>
            <a:r>
              <a:rPr lang="it-IT">
                <a:solidFill>
                  <a:schemeClr val="tx2">
                    <a:lumMod val="60000"/>
                    <a:lumOff val="40000"/>
                  </a:schemeClr>
                </a:solidFill>
              </a:rPr>
              <a:t>Industry: </a:t>
            </a:r>
            <a:r>
              <a:rPr lang="it-IT"/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240225335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3DF77-F92D-42FF-98FB-33D64FC8A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7748" y="2162204"/>
            <a:ext cx="7848280" cy="1363399"/>
          </a:xfrm>
        </p:spPr>
        <p:txBody>
          <a:bodyPr/>
          <a:lstStyle/>
          <a:p>
            <a:pPr algn="ctr"/>
            <a:r>
              <a:rPr lang="it-IT" dirty="0"/>
              <a:t>Workshop Session</a:t>
            </a:r>
          </a:p>
        </p:txBody>
      </p:sp>
    </p:spTree>
    <p:extLst>
      <p:ext uri="{BB962C8B-B14F-4D97-AF65-F5344CB8AC3E}">
        <p14:creationId xmlns:p14="http://schemas.microsoft.com/office/powerpoint/2010/main" val="143282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ighly Confidential">
  <a:themeElements>
    <a:clrScheme name="Avanade FY17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FF5800"/>
      </a:accent1>
      <a:accent2>
        <a:srgbClr val="CE056A"/>
      </a:accent2>
      <a:accent3>
        <a:srgbClr val="C80000"/>
      </a:accent3>
      <a:accent4>
        <a:srgbClr val="FFB414"/>
      </a:accent4>
      <a:accent5>
        <a:srgbClr val="47800A"/>
      </a:accent5>
      <a:accent6>
        <a:srgbClr val="008376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6 Aurora PPT Template  -  Read-Only" id="{11DC4FDE-743C-4BBE-ABDE-9D357C2D9B30}" vid="{46EF2A5C-AD00-41EF-BDEE-1B458848E8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77E0A5E6B7C64CAE01D254159B1038" ma:contentTypeVersion="2" ma:contentTypeDescription="Create a new document." ma:contentTypeScope="" ma:versionID="82c37485331dc5fabd7e8ff86470c8c4">
  <xsd:schema xmlns:xsd="http://www.w3.org/2001/XMLSchema" xmlns:xs="http://www.w3.org/2001/XMLSchema" xmlns:p="http://schemas.microsoft.com/office/2006/metadata/properties" xmlns:ns2="2010b13a-f082-416d-950c-5f789ea7acd5" targetNamespace="http://schemas.microsoft.com/office/2006/metadata/properties" ma:root="true" ma:fieldsID="f4673003701ffabbf3dd24c2f0e8a100" ns2:_="">
    <xsd:import namespace="2010b13a-f082-416d-950c-5f789ea7ac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10b13a-f082-416d-950c-5f789ea7ac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9337E8-1152-4939-85F5-1FC157C5A5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DDFCF-DCAB-4B4F-BE9D-A40CDAD55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010b13a-f082-416d-950c-5f789ea7ac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3ED82A-510D-4F78-819C-9E4056BD059D}">
  <ds:schemaRefs>
    <ds:schemaRef ds:uri="http://schemas.microsoft.com/office/2006/metadata/properties"/>
    <ds:schemaRef ds:uri="http://schemas.microsoft.com/office/infopath/2007/PartnerControls"/>
    <ds:schemaRef ds:uri="2010b13a-f082-416d-950c-5f789ea7acd5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1013</Words>
  <Application>Microsoft Office PowerPoint</Application>
  <PresentationFormat>Widescreen</PresentationFormat>
  <Paragraphs>230</Paragraphs>
  <Slides>18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Segoe UI</vt:lpstr>
      <vt:lpstr>Segoe UI Light</vt:lpstr>
      <vt:lpstr>Segoe UI Semibold</vt:lpstr>
      <vt:lpstr>Wingdings</vt:lpstr>
      <vt:lpstr>Highly Confidential</vt:lpstr>
      <vt:lpstr>PowerPoint Presentation</vt:lpstr>
      <vt:lpstr>Agenda</vt:lpstr>
      <vt:lpstr>Chi siamo. La nostra Storia.</vt:lpstr>
      <vt:lpstr>I numeri di Avanade </vt:lpstr>
      <vt:lpstr>Le Talent Community</vt:lpstr>
      <vt:lpstr>PowerPoint Presentation</vt:lpstr>
      <vt:lpstr>PowerPoint Presentation</vt:lpstr>
      <vt:lpstr>   </vt:lpstr>
      <vt:lpstr>PowerPoint Presentation</vt:lpstr>
      <vt:lpstr>Workshop - Intro</vt:lpstr>
      <vt:lpstr>Workshop - Data</vt:lpstr>
      <vt:lpstr>PowerPoint Presentation</vt:lpstr>
      <vt:lpstr>Workshop – Data Enrichment</vt:lpstr>
      <vt:lpstr>PowerPoint Presentation</vt:lpstr>
      <vt:lpstr>Workshop – Recommendation Package </vt:lpstr>
      <vt:lpstr>PowerPoint Presentation</vt:lpstr>
      <vt:lpstr>Workshop (2/2)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Barbara Maran</dc:creator>
  <cp:lastModifiedBy>Marta D Allocco (c)</cp:lastModifiedBy>
  <cp:revision>107</cp:revision>
  <dcterms:created xsi:type="dcterms:W3CDTF">2020-05-28T15:27:15Z</dcterms:created>
  <dcterms:modified xsi:type="dcterms:W3CDTF">2020-11-23T11:21:51Z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barbara.maran@avanade.com</vt:lpwstr>
  </property>
  <property fmtid="{D5CDD505-2E9C-101B-9397-08002B2CF9AE}" pid="5" name="MSIP_Label_236020b0-6d69-48c1-9bb5-c586c1062b70_SetDate">
    <vt:lpwstr>2020-05-28T15:32:00.3857476Z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955908de-4c9d-4abb-8fc2-425ab86febd7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SetDate">
    <vt:lpwstr>2020-05-28T15:32:00.3857476Z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ctionId">
    <vt:lpwstr>955908de-4c9d-4abb-8fc2-425ab86febd7</vt:lpwstr>
  </property>
  <property fmtid="{D5CDD505-2E9C-101B-9397-08002B2CF9AE}" pid="15" name="MSIP_Label_5fae8262-b78e-4366-8929-a5d6aac95320_Extended_MSFT_Method">
    <vt:lpwstr>Automatic</vt:lpwstr>
  </property>
  <property fmtid="{D5CDD505-2E9C-101B-9397-08002B2CF9AE}" pid="16" name="Sensitivity">
    <vt:lpwstr>Confidential Recipients Have Full Control</vt:lpwstr>
  </property>
  <property fmtid="{D5CDD505-2E9C-101B-9397-08002B2CF9AE}" pid="17" name="ContentTypeId">
    <vt:lpwstr>0x0101005377E0A5E6B7C64CAE01D254159B1038</vt:lpwstr>
  </property>
</Properties>
</file>